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96" r:id="rId5"/>
    <p:sldId id="256" r:id="rId6"/>
    <p:sldId id="278" r:id="rId7"/>
    <p:sldId id="279" r:id="rId8"/>
    <p:sldId id="280" r:id="rId9"/>
    <p:sldId id="283" r:id="rId10"/>
    <p:sldId id="292" r:id="rId11"/>
    <p:sldId id="281" r:id="rId12"/>
    <p:sldId id="284" r:id="rId13"/>
    <p:sldId id="294" r:id="rId14"/>
    <p:sldId id="285" r:id="rId15"/>
    <p:sldId id="293" r:id="rId16"/>
    <p:sldId id="286" r:id="rId17"/>
    <p:sldId id="287" r:id="rId18"/>
    <p:sldId id="288" r:id="rId19"/>
    <p:sldId id="289" r:id="rId20"/>
    <p:sldId id="290" r:id="rId21"/>
    <p:sldId id="295" r:id="rId22"/>
    <p:sldId id="297" r:id="rId23"/>
    <p:sldId id="298" r:id="rId24"/>
    <p:sldId id="299" r:id="rId25"/>
    <p:sldId id="300" r:id="rId26"/>
    <p:sldId id="302" r:id="rId27"/>
    <p:sldId id="301" r:id="rId28"/>
    <p:sldId id="276" r:id="rId29"/>
    <p:sldId id="264" r:id="rId3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4679"/>
    <a:srgbClr val="CA0046"/>
    <a:srgbClr val="395D8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1095F5-6C89-48A5-A86D-94C6DFDE5CBF}" v="23" dt="2021-06-14T14:31:44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811" y="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ia Jacob" userId="a53211b3-4d5c-4d76-95cc-f0e177f8ec80" providerId="ADAL" clId="{D62C8C66-A788-4A40-B51E-46B1F3D8F0DC}"/>
    <pc:docChg chg="undo redo custSel addSld delSld modSld sldOrd">
      <pc:chgData name="Alicia Jacob" userId="a53211b3-4d5c-4d76-95cc-f0e177f8ec80" providerId="ADAL" clId="{D62C8C66-A788-4A40-B51E-46B1F3D8F0DC}" dt="2021-03-15T17:31:25.899" v="4129" actId="313"/>
      <pc:docMkLst>
        <pc:docMk/>
      </pc:docMkLst>
      <pc:sldChg chg="delSp modSp mod">
        <pc:chgData name="Alicia Jacob" userId="a53211b3-4d5c-4d76-95cc-f0e177f8ec80" providerId="ADAL" clId="{D62C8C66-A788-4A40-B51E-46B1F3D8F0DC}" dt="2021-03-12T20:14:54.882" v="427" actId="2711"/>
        <pc:sldMkLst>
          <pc:docMk/>
          <pc:sldMk cId="2073220047" sldId="256"/>
        </pc:sldMkLst>
        <pc:spChg chg="mod">
          <ac:chgData name="Alicia Jacob" userId="a53211b3-4d5c-4d76-95cc-f0e177f8ec80" providerId="ADAL" clId="{D62C8C66-A788-4A40-B51E-46B1F3D8F0DC}" dt="2021-03-12T20:14:54.882" v="427" actId="2711"/>
          <ac:spMkLst>
            <pc:docMk/>
            <pc:sldMk cId="2073220047" sldId="256"/>
            <ac:spMk id="2" creationId="{197AC107-6912-45A2-BDC4-628F3090237D}"/>
          </ac:spMkLst>
        </pc:spChg>
        <pc:spChg chg="mod">
          <ac:chgData name="Alicia Jacob" userId="a53211b3-4d5c-4d76-95cc-f0e177f8ec80" providerId="ADAL" clId="{D62C8C66-A788-4A40-B51E-46B1F3D8F0DC}" dt="2021-03-12T20:14:54.882" v="427" actId="2711"/>
          <ac:spMkLst>
            <pc:docMk/>
            <pc:sldMk cId="2073220047" sldId="256"/>
            <ac:spMk id="3" creationId="{C660BF53-A04F-4B2D-BBBE-7A9AB4C8E415}"/>
          </ac:spMkLst>
        </pc:spChg>
        <pc:spChg chg="mod">
          <ac:chgData name="Alicia Jacob" userId="a53211b3-4d5c-4d76-95cc-f0e177f8ec80" providerId="ADAL" clId="{D62C8C66-A788-4A40-B51E-46B1F3D8F0DC}" dt="2021-03-12T19:52:11.566" v="14" actId="1076"/>
          <ac:spMkLst>
            <pc:docMk/>
            <pc:sldMk cId="2073220047" sldId="256"/>
            <ac:spMk id="6" creationId="{25B09B0D-F897-4F44-A368-7795D5DF290F}"/>
          </ac:spMkLst>
        </pc:spChg>
        <pc:spChg chg="del">
          <ac:chgData name="Alicia Jacob" userId="a53211b3-4d5c-4d76-95cc-f0e177f8ec80" providerId="ADAL" clId="{D62C8C66-A788-4A40-B51E-46B1F3D8F0DC}" dt="2021-03-12T19:52:06.390" v="12" actId="478"/>
          <ac:spMkLst>
            <pc:docMk/>
            <pc:sldMk cId="2073220047" sldId="256"/>
            <ac:spMk id="9" creationId="{076A4606-E5B8-4752-85EB-0C492B866340}"/>
          </ac:spMkLst>
        </pc:spChg>
        <pc:spChg chg="del">
          <ac:chgData name="Alicia Jacob" userId="a53211b3-4d5c-4d76-95cc-f0e177f8ec80" providerId="ADAL" clId="{D62C8C66-A788-4A40-B51E-46B1F3D8F0DC}" dt="2021-03-12T19:52:08.253" v="13" actId="478"/>
          <ac:spMkLst>
            <pc:docMk/>
            <pc:sldMk cId="2073220047" sldId="256"/>
            <ac:spMk id="10" creationId="{EA7FA8B0-80B2-4BB5-B673-D3830424CC44}"/>
          </ac:spMkLst>
        </pc:spChg>
      </pc:sldChg>
      <pc:sldChg chg="addSp delSp modSp mod">
        <pc:chgData name="Alicia Jacob" userId="a53211b3-4d5c-4d76-95cc-f0e177f8ec80" providerId="ADAL" clId="{D62C8C66-A788-4A40-B51E-46B1F3D8F0DC}" dt="2021-03-12T20:15:25.604" v="435"/>
        <pc:sldMkLst>
          <pc:docMk/>
          <pc:sldMk cId="3874566915" sldId="264"/>
        </pc:sldMkLst>
        <pc:spChg chg="add del mod">
          <ac:chgData name="Alicia Jacob" userId="a53211b3-4d5c-4d76-95cc-f0e177f8ec80" providerId="ADAL" clId="{D62C8C66-A788-4A40-B51E-46B1F3D8F0DC}" dt="2021-03-12T20:15:18.365" v="432" actId="478"/>
          <ac:spMkLst>
            <pc:docMk/>
            <pc:sldMk cId="3874566915" sldId="264"/>
            <ac:spMk id="5" creationId="{7520F7C1-6C31-4F2B-8678-3F987DC1BFA9}"/>
          </ac:spMkLst>
        </pc:spChg>
        <pc:spChg chg="add mod">
          <ac:chgData name="Alicia Jacob" userId="a53211b3-4d5c-4d76-95cc-f0e177f8ec80" providerId="ADAL" clId="{D62C8C66-A788-4A40-B51E-46B1F3D8F0DC}" dt="2021-03-12T20:15:25.604" v="435"/>
          <ac:spMkLst>
            <pc:docMk/>
            <pc:sldMk cId="3874566915" sldId="264"/>
            <ac:spMk id="9" creationId="{BC23BFEC-6725-4A2A-9073-7E2ACE96AE0D}"/>
          </ac:spMkLst>
        </pc:spChg>
        <pc:spChg chg="add mod">
          <ac:chgData name="Alicia Jacob" userId="a53211b3-4d5c-4d76-95cc-f0e177f8ec80" providerId="ADAL" clId="{D62C8C66-A788-4A40-B51E-46B1F3D8F0DC}" dt="2021-03-12T20:15:25.604" v="435"/>
          <ac:spMkLst>
            <pc:docMk/>
            <pc:sldMk cId="3874566915" sldId="264"/>
            <ac:spMk id="10" creationId="{2DDAA719-E8A0-4194-B9FA-88D0D4EB2CC8}"/>
          </ac:spMkLst>
        </pc:spChg>
      </pc:sldChg>
      <pc:sldChg chg="addSp delSp modSp del mod ord">
        <pc:chgData name="Alicia Jacob" userId="a53211b3-4d5c-4d76-95cc-f0e177f8ec80" providerId="ADAL" clId="{D62C8C66-A788-4A40-B51E-46B1F3D8F0DC}" dt="2021-03-12T20:14:14.614" v="412" actId="47"/>
        <pc:sldMkLst>
          <pc:docMk/>
          <pc:sldMk cId="3601371395" sldId="265"/>
        </pc:sldMkLst>
        <pc:spChg chg="mod">
          <ac:chgData name="Alicia Jacob" userId="a53211b3-4d5c-4d76-95cc-f0e177f8ec80" providerId="ADAL" clId="{D62C8C66-A788-4A40-B51E-46B1F3D8F0DC}" dt="2021-03-12T20:13:39.199" v="400" actId="20577"/>
          <ac:spMkLst>
            <pc:docMk/>
            <pc:sldMk cId="3601371395" sldId="265"/>
            <ac:spMk id="4" creationId="{F1E9A716-2636-46FE-AA99-4557EBEF6032}"/>
          </ac:spMkLst>
        </pc:spChg>
        <pc:spChg chg="del mod">
          <ac:chgData name="Alicia Jacob" userId="a53211b3-4d5c-4d76-95cc-f0e177f8ec80" providerId="ADAL" clId="{D62C8C66-A788-4A40-B51E-46B1F3D8F0DC}" dt="2021-03-12T20:13:19.466" v="384" actId="478"/>
          <ac:spMkLst>
            <pc:docMk/>
            <pc:sldMk cId="3601371395" sldId="265"/>
            <ac:spMk id="5" creationId="{D74F78C6-D726-458C-831F-93BD029E444A}"/>
          </ac:spMkLst>
        </pc:spChg>
        <pc:spChg chg="add mod">
          <ac:chgData name="Alicia Jacob" userId="a53211b3-4d5c-4d76-95cc-f0e177f8ec80" providerId="ADAL" clId="{D62C8C66-A788-4A40-B51E-46B1F3D8F0DC}" dt="2021-03-12T19:52:22.210" v="34"/>
          <ac:spMkLst>
            <pc:docMk/>
            <pc:sldMk cId="3601371395" sldId="265"/>
            <ac:spMk id="9" creationId="{4934DB76-1B3E-427E-A37B-12E9548F6C58}"/>
          </ac:spMkLst>
        </pc:spChg>
        <pc:spChg chg="del">
          <ac:chgData name="Alicia Jacob" userId="a53211b3-4d5c-4d76-95cc-f0e177f8ec80" providerId="ADAL" clId="{D62C8C66-A788-4A40-B51E-46B1F3D8F0DC}" dt="2021-03-12T19:52:21.805" v="33" actId="478"/>
          <ac:spMkLst>
            <pc:docMk/>
            <pc:sldMk cId="3601371395" sldId="265"/>
            <ac:spMk id="10" creationId="{B0A63355-1FAD-4A38-88F8-FA4B4FCE8D15}"/>
          </ac:spMkLst>
        </pc:spChg>
      </pc:sldChg>
      <pc:sldChg chg="addSp delSp modSp mod">
        <pc:chgData name="Alicia Jacob" userId="a53211b3-4d5c-4d76-95cc-f0e177f8ec80" providerId="ADAL" clId="{D62C8C66-A788-4A40-B51E-46B1F3D8F0DC}" dt="2021-03-12T20:15:24.770" v="434"/>
        <pc:sldMkLst>
          <pc:docMk/>
          <pc:sldMk cId="2605090345" sldId="276"/>
        </pc:sldMkLst>
        <pc:spChg chg="mod">
          <ac:chgData name="Alicia Jacob" userId="a53211b3-4d5c-4d76-95cc-f0e177f8ec80" providerId="ADAL" clId="{D62C8C66-A788-4A40-B51E-46B1F3D8F0DC}" dt="2021-03-12T20:14:34.176" v="421" actId="404"/>
          <ac:spMkLst>
            <pc:docMk/>
            <pc:sldMk cId="2605090345" sldId="276"/>
            <ac:spMk id="3" creationId="{6BE16C75-DF0D-4040-AF1F-3F60BD71E53A}"/>
          </ac:spMkLst>
        </pc:spChg>
        <pc:spChg chg="add del mod">
          <ac:chgData name="Alicia Jacob" userId="a53211b3-4d5c-4d76-95cc-f0e177f8ec80" providerId="ADAL" clId="{D62C8C66-A788-4A40-B51E-46B1F3D8F0DC}" dt="2021-03-12T20:15:15.757" v="431" actId="478"/>
          <ac:spMkLst>
            <pc:docMk/>
            <pc:sldMk cId="2605090345" sldId="276"/>
            <ac:spMk id="6" creationId="{0E1D7B11-941C-40E6-8635-37DBEAE16708}"/>
          </ac:spMkLst>
        </pc:spChg>
        <pc:spChg chg="add mod">
          <ac:chgData name="Alicia Jacob" userId="a53211b3-4d5c-4d76-95cc-f0e177f8ec80" providerId="ADAL" clId="{D62C8C66-A788-4A40-B51E-46B1F3D8F0DC}" dt="2021-03-12T20:15:24.770" v="434"/>
          <ac:spMkLst>
            <pc:docMk/>
            <pc:sldMk cId="2605090345" sldId="276"/>
            <ac:spMk id="7" creationId="{D36F1E21-D520-40BC-8A50-14F9CB81FBAD}"/>
          </ac:spMkLst>
        </pc:spChg>
        <pc:spChg chg="add mod">
          <ac:chgData name="Alicia Jacob" userId="a53211b3-4d5c-4d76-95cc-f0e177f8ec80" providerId="ADAL" clId="{D62C8C66-A788-4A40-B51E-46B1F3D8F0DC}" dt="2021-03-12T20:15:24.770" v="434"/>
          <ac:spMkLst>
            <pc:docMk/>
            <pc:sldMk cId="2605090345" sldId="276"/>
            <ac:spMk id="8" creationId="{AC14884E-D580-477E-A082-EA0442217735}"/>
          </ac:spMkLst>
        </pc:spChg>
        <pc:spChg chg="mod">
          <ac:chgData name="Alicia Jacob" userId="a53211b3-4d5c-4d76-95cc-f0e177f8ec80" providerId="ADAL" clId="{D62C8C66-A788-4A40-B51E-46B1F3D8F0DC}" dt="2021-03-12T20:14:25.240" v="419" actId="2711"/>
          <ac:spMkLst>
            <pc:docMk/>
            <pc:sldMk cId="2605090345" sldId="276"/>
            <ac:spMk id="13" creationId="{8655BC2B-AC20-416D-A2F7-2840ECC4F489}"/>
          </ac:spMkLst>
        </pc:spChg>
      </pc:sldChg>
      <pc:sldChg chg="add del">
        <pc:chgData name="Alicia Jacob" userId="a53211b3-4d5c-4d76-95cc-f0e177f8ec80" providerId="ADAL" clId="{D62C8C66-A788-4A40-B51E-46B1F3D8F0DC}" dt="2021-03-12T20:12:37.353" v="331"/>
        <pc:sldMkLst>
          <pc:docMk/>
          <pc:sldMk cId="5644387" sldId="277"/>
        </pc:sldMkLst>
      </pc:sldChg>
      <pc:sldChg chg="add del">
        <pc:chgData name="Alicia Jacob" userId="a53211b3-4d5c-4d76-95cc-f0e177f8ec80" providerId="ADAL" clId="{D62C8C66-A788-4A40-B51E-46B1F3D8F0DC}" dt="2021-03-12T20:12:39.569" v="334" actId="47"/>
        <pc:sldMkLst>
          <pc:docMk/>
          <pc:sldMk cId="798682675" sldId="277"/>
        </pc:sldMkLst>
      </pc:sldChg>
      <pc:sldChg chg="modSp add del mod">
        <pc:chgData name="Alicia Jacob" userId="a53211b3-4d5c-4d76-95cc-f0e177f8ec80" providerId="ADAL" clId="{D62C8C66-A788-4A40-B51E-46B1F3D8F0DC}" dt="2021-03-12T21:20:16.206" v="2221" actId="20577"/>
        <pc:sldMkLst>
          <pc:docMk/>
          <pc:sldMk cId="1335424432" sldId="278"/>
        </pc:sldMkLst>
        <pc:spChg chg="mod">
          <ac:chgData name="Alicia Jacob" userId="a53211b3-4d5c-4d76-95cc-f0e177f8ec80" providerId="ADAL" clId="{D62C8C66-A788-4A40-B51E-46B1F3D8F0DC}" dt="2021-03-12T20:14:06.803" v="410" actId="2711"/>
          <ac:spMkLst>
            <pc:docMk/>
            <pc:sldMk cId="1335424432" sldId="278"/>
            <ac:spMk id="4" creationId="{F1E9A716-2636-46FE-AA99-4557EBEF6032}"/>
          </ac:spMkLst>
        </pc:spChg>
        <pc:spChg chg="mod">
          <ac:chgData name="Alicia Jacob" userId="a53211b3-4d5c-4d76-95cc-f0e177f8ec80" providerId="ADAL" clId="{D62C8C66-A788-4A40-B51E-46B1F3D8F0DC}" dt="2021-03-12T21:20:16.206" v="2221" actId="20577"/>
          <ac:spMkLst>
            <pc:docMk/>
            <pc:sldMk cId="1335424432" sldId="278"/>
            <ac:spMk id="5" creationId="{D74F78C6-D726-458C-831F-93BD029E444A}"/>
          </ac:spMkLst>
        </pc:spChg>
        <pc:spChg chg="mod">
          <ac:chgData name="Alicia Jacob" userId="a53211b3-4d5c-4d76-95cc-f0e177f8ec80" providerId="ADAL" clId="{D62C8C66-A788-4A40-B51E-46B1F3D8F0DC}" dt="2021-03-12T20:15:03.346" v="428" actId="2711"/>
          <ac:spMkLst>
            <pc:docMk/>
            <pc:sldMk cId="1335424432" sldId="278"/>
            <ac:spMk id="6" creationId="{37F64B46-BA03-4058-85EA-0BE847EB189F}"/>
          </ac:spMkLst>
        </pc:spChg>
        <pc:spChg chg="mod">
          <ac:chgData name="Alicia Jacob" userId="a53211b3-4d5c-4d76-95cc-f0e177f8ec80" providerId="ADAL" clId="{D62C8C66-A788-4A40-B51E-46B1F3D8F0DC}" dt="2021-03-12T21:19:34.200" v="2181" actId="1076"/>
          <ac:spMkLst>
            <pc:docMk/>
            <pc:sldMk cId="1335424432" sldId="278"/>
            <ac:spMk id="9" creationId="{4934DB76-1B3E-427E-A37B-12E9548F6C58}"/>
          </ac:spMkLst>
        </pc:spChg>
      </pc:sldChg>
      <pc:sldChg chg="add del">
        <pc:chgData name="Alicia Jacob" userId="a53211b3-4d5c-4d76-95cc-f0e177f8ec80" providerId="ADAL" clId="{D62C8C66-A788-4A40-B51E-46B1F3D8F0DC}" dt="2021-03-12T20:12:36.968" v="330"/>
        <pc:sldMkLst>
          <pc:docMk/>
          <pc:sldMk cId="3347644098" sldId="278"/>
        </pc:sldMkLst>
      </pc:sldChg>
      <pc:sldChg chg="add del">
        <pc:chgData name="Alicia Jacob" userId="a53211b3-4d5c-4d76-95cc-f0e177f8ec80" providerId="ADAL" clId="{D62C8C66-A788-4A40-B51E-46B1F3D8F0DC}" dt="2021-03-12T20:12:36.673" v="329"/>
        <pc:sldMkLst>
          <pc:docMk/>
          <pc:sldMk cId="583873466" sldId="279"/>
        </pc:sldMkLst>
      </pc:sldChg>
      <pc:sldChg chg="add del">
        <pc:chgData name="Alicia Jacob" userId="a53211b3-4d5c-4d76-95cc-f0e177f8ec80" providerId="ADAL" clId="{D62C8C66-A788-4A40-B51E-46B1F3D8F0DC}" dt="2021-03-12T20:14:15.283" v="414" actId="47"/>
        <pc:sldMkLst>
          <pc:docMk/>
          <pc:sldMk cId="717967498" sldId="279"/>
        </pc:sldMkLst>
      </pc:sldChg>
      <pc:sldChg chg="delSp modSp add del mod">
        <pc:chgData name="Alicia Jacob" userId="a53211b3-4d5c-4d76-95cc-f0e177f8ec80" providerId="ADAL" clId="{D62C8C66-A788-4A40-B51E-46B1F3D8F0DC}" dt="2021-03-12T20:12:13.817" v="313" actId="47"/>
        <pc:sldMkLst>
          <pc:docMk/>
          <pc:sldMk cId="2411214569" sldId="279"/>
        </pc:sldMkLst>
        <pc:spChg chg="del mod">
          <ac:chgData name="Alicia Jacob" userId="a53211b3-4d5c-4d76-95cc-f0e177f8ec80" providerId="ADAL" clId="{D62C8C66-A788-4A40-B51E-46B1F3D8F0DC}" dt="2021-03-12T20:12:07.478" v="312"/>
          <ac:spMkLst>
            <pc:docMk/>
            <pc:sldMk cId="2411214569" sldId="279"/>
            <ac:spMk id="5" creationId="{D74F78C6-D726-458C-831F-93BD029E444A}"/>
          </ac:spMkLst>
        </pc:spChg>
      </pc:sldChg>
      <pc:sldChg chg="addSp delSp modSp add mod">
        <pc:chgData name="Alicia Jacob" userId="a53211b3-4d5c-4d76-95cc-f0e177f8ec80" providerId="ADAL" clId="{D62C8C66-A788-4A40-B51E-46B1F3D8F0DC}" dt="2021-03-12T20:35:19.193" v="878" actId="1076"/>
        <pc:sldMkLst>
          <pc:docMk/>
          <pc:sldMk cId="3339761517" sldId="279"/>
        </pc:sldMkLst>
        <pc:spChg chg="mod">
          <ac:chgData name="Alicia Jacob" userId="a53211b3-4d5c-4d76-95cc-f0e177f8ec80" providerId="ADAL" clId="{D62C8C66-A788-4A40-B51E-46B1F3D8F0DC}" dt="2021-03-12T20:17:13.986" v="547" actId="20577"/>
          <ac:spMkLst>
            <pc:docMk/>
            <pc:sldMk cId="3339761517" sldId="279"/>
            <ac:spMk id="4" creationId="{F1E9A716-2636-46FE-AA99-4557EBEF6032}"/>
          </ac:spMkLst>
        </pc:spChg>
        <pc:spChg chg="del mod">
          <ac:chgData name="Alicia Jacob" userId="a53211b3-4d5c-4d76-95cc-f0e177f8ec80" providerId="ADAL" clId="{D62C8C66-A788-4A40-B51E-46B1F3D8F0DC}" dt="2021-03-12T20:35:14.369" v="876" actId="478"/>
          <ac:spMkLst>
            <pc:docMk/>
            <pc:sldMk cId="3339761517" sldId="279"/>
            <ac:spMk id="5" creationId="{D74F78C6-D726-458C-831F-93BD029E444A}"/>
          </ac:spMkLst>
        </pc:spChg>
        <pc:spChg chg="del">
          <ac:chgData name="Alicia Jacob" userId="a53211b3-4d5c-4d76-95cc-f0e177f8ec80" providerId="ADAL" clId="{D62C8C66-A788-4A40-B51E-46B1F3D8F0DC}" dt="2021-03-12T20:15:12.911" v="430" actId="478"/>
          <ac:spMkLst>
            <pc:docMk/>
            <pc:sldMk cId="3339761517" sldId="279"/>
            <ac:spMk id="6" creationId="{37F64B46-BA03-4058-85EA-0BE847EB189F}"/>
          </ac:spMkLst>
        </pc:spChg>
        <pc:spChg chg="del">
          <ac:chgData name="Alicia Jacob" userId="a53211b3-4d5c-4d76-95cc-f0e177f8ec80" providerId="ADAL" clId="{D62C8C66-A788-4A40-B51E-46B1F3D8F0DC}" dt="2021-03-12T20:15:09.368" v="429" actId="478"/>
          <ac:spMkLst>
            <pc:docMk/>
            <pc:sldMk cId="3339761517" sldId="279"/>
            <ac:spMk id="9" creationId="{4934DB76-1B3E-427E-A37B-12E9548F6C58}"/>
          </ac:spMkLst>
        </pc:spChg>
        <pc:spChg chg="add mod">
          <ac:chgData name="Alicia Jacob" userId="a53211b3-4d5c-4d76-95cc-f0e177f8ec80" providerId="ADAL" clId="{D62C8C66-A788-4A40-B51E-46B1F3D8F0DC}" dt="2021-03-12T20:15:24.099" v="433"/>
          <ac:spMkLst>
            <pc:docMk/>
            <pc:sldMk cId="3339761517" sldId="279"/>
            <ac:spMk id="10" creationId="{161A61EF-88E9-4BCD-96CD-8A7FDCC6978C}"/>
          </ac:spMkLst>
        </pc:spChg>
        <pc:spChg chg="add mod">
          <ac:chgData name="Alicia Jacob" userId="a53211b3-4d5c-4d76-95cc-f0e177f8ec80" providerId="ADAL" clId="{D62C8C66-A788-4A40-B51E-46B1F3D8F0DC}" dt="2021-03-12T20:15:24.099" v="433"/>
          <ac:spMkLst>
            <pc:docMk/>
            <pc:sldMk cId="3339761517" sldId="279"/>
            <ac:spMk id="11" creationId="{74496E2C-10A9-44E9-8714-06E77AEB8F1B}"/>
          </ac:spMkLst>
        </pc:spChg>
        <pc:spChg chg="add mod">
          <ac:chgData name="Alicia Jacob" userId="a53211b3-4d5c-4d76-95cc-f0e177f8ec80" providerId="ADAL" clId="{D62C8C66-A788-4A40-B51E-46B1F3D8F0DC}" dt="2021-03-12T20:35:19.193" v="878" actId="1076"/>
          <ac:spMkLst>
            <pc:docMk/>
            <pc:sldMk cId="3339761517" sldId="279"/>
            <ac:spMk id="12" creationId="{605B8E37-9FF6-4727-A2FC-D5F13C349541}"/>
          </ac:spMkLst>
        </pc:spChg>
        <pc:spChg chg="add mod">
          <ac:chgData name="Alicia Jacob" userId="a53211b3-4d5c-4d76-95cc-f0e177f8ec80" providerId="ADAL" clId="{D62C8C66-A788-4A40-B51E-46B1F3D8F0DC}" dt="2021-03-12T20:35:19.193" v="878" actId="1076"/>
          <ac:spMkLst>
            <pc:docMk/>
            <pc:sldMk cId="3339761517" sldId="279"/>
            <ac:spMk id="13" creationId="{2235C2EA-7984-44E4-8162-EF05FBB4E876}"/>
          </ac:spMkLst>
        </pc:spChg>
        <pc:cxnChg chg="mod">
          <ac:chgData name="Alicia Jacob" userId="a53211b3-4d5c-4d76-95cc-f0e177f8ec80" providerId="ADAL" clId="{D62C8C66-A788-4A40-B51E-46B1F3D8F0DC}" dt="2021-03-12T20:15:43.387" v="465" actId="1035"/>
          <ac:cxnSpMkLst>
            <pc:docMk/>
            <pc:sldMk cId="3339761517" sldId="279"/>
            <ac:cxnSpMk id="8" creationId="{705ECD48-8B2A-4E77-AF9E-B4ECF707C569}"/>
          </ac:cxnSpMkLst>
        </pc:cxnChg>
      </pc:sldChg>
      <pc:sldChg chg="add del">
        <pc:chgData name="Alicia Jacob" userId="a53211b3-4d5c-4d76-95cc-f0e177f8ec80" providerId="ADAL" clId="{D62C8C66-A788-4A40-B51E-46B1F3D8F0DC}" dt="2021-03-12T20:12:36.321" v="328"/>
        <pc:sldMkLst>
          <pc:docMk/>
          <pc:sldMk cId="1130610798" sldId="280"/>
        </pc:sldMkLst>
      </pc:sldChg>
      <pc:sldChg chg="addSp delSp modSp add mod">
        <pc:chgData name="Alicia Jacob" userId="a53211b3-4d5c-4d76-95cc-f0e177f8ec80" providerId="ADAL" clId="{D62C8C66-A788-4A40-B51E-46B1F3D8F0DC}" dt="2021-03-15T17:12:27.953" v="2758" actId="20577"/>
        <pc:sldMkLst>
          <pc:docMk/>
          <pc:sldMk cId="2218701922" sldId="280"/>
        </pc:sldMkLst>
        <pc:spChg chg="mod">
          <ac:chgData name="Alicia Jacob" userId="a53211b3-4d5c-4d76-95cc-f0e177f8ec80" providerId="ADAL" clId="{D62C8C66-A788-4A40-B51E-46B1F3D8F0DC}" dt="2021-03-15T17:12:20.653" v="2746" actId="20577"/>
          <ac:spMkLst>
            <pc:docMk/>
            <pc:sldMk cId="2218701922" sldId="280"/>
            <ac:spMk id="4" creationId="{F1E9A716-2636-46FE-AA99-4557EBEF6032}"/>
          </ac:spMkLst>
        </pc:spChg>
        <pc:spChg chg="mod">
          <ac:chgData name="Alicia Jacob" userId="a53211b3-4d5c-4d76-95cc-f0e177f8ec80" providerId="ADAL" clId="{D62C8C66-A788-4A40-B51E-46B1F3D8F0DC}" dt="2021-03-12T20:38:25.519" v="1047" actId="1037"/>
          <ac:spMkLst>
            <pc:docMk/>
            <pc:sldMk cId="2218701922" sldId="280"/>
            <ac:spMk id="5" creationId="{D74F78C6-D726-458C-831F-93BD029E444A}"/>
          </ac:spMkLst>
        </pc:spChg>
        <pc:spChg chg="mod">
          <ac:chgData name="Alicia Jacob" userId="a53211b3-4d5c-4d76-95cc-f0e177f8ec80" providerId="ADAL" clId="{D62C8C66-A788-4A40-B51E-46B1F3D8F0DC}" dt="2021-03-12T20:36:33.239" v="880"/>
          <ac:spMkLst>
            <pc:docMk/>
            <pc:sldMk cId="2218701922" sldId="280"/>
            <ac:spMk id="13" creationId="{4115CE06-7926-482D-888C-CA6AF0A2D950}"/>
          </ac:spMkLst>
        </pc:spChg>
        <pc:spChg chg="del mod">
          <ac:chgData name="Alicia Jacob" userId="a53211b3-4d5c-4d76-95cc-f0e177f8ec80" providerId="ADAL" clId="{D62C8C66-A788-4A40-B51E-46B1F3D8F0DC}" dt="2021-03-12T20:36:57.511" v="883" actId="478"/>
          <ac:spMkLst>
            <pc:docMk/>
            <pc:sldMk cId="2218701922" sldId="280"/>
            <ac:spMk id="14" creationId="{224C4E21-F127-433E-9554-D4B763D1B3D4}"/>
          </ac:spMkLst>
        </pc:spChg>
        <pc:spChg chg="add mod">
          <ac:chgData name="Alicia Jacob" userId="a53211b3-4d5c-4d76-95cc-f0e177f8ec80" providerId="ADAL" clId="{D62C8C66-A788-4A40-B51E-46B1F3D8F0DC}" dt="2021-03-15T17:12:27.953" v="2758" actId="20577"/>
          <ac:spMkLst>
            <pc:docMk/>
            <pc:sldMk cId="2218701922" sldId="280"/>
            <ac:spMk id="15" creationId="{70BCF0BF-BA2A-4E0C-8AB9-935CB3C563A6}"/>
          </ac:spMkLst>
        </pc:spChg>
        <pc:spChg chg="add mod">
          <ac:chgData name="Alicia Jacob" userId="a53211b3-4d5c-4d76-95cc-f0e177f8ec80" providerId="ADAL" clId="{D62C8C66-A788-4A40-B51E-46B1F3D8F0DC}" dt="2021-03-12T20:38:19.843" v="1034" actId="1035"/>
          <ac:spMkLst>
            <pc:docMk/>
            <pc:sldMk cId="2218701922" sldId="280"/>
            <ac:spMk id="16" creationId="{5272DB81-BB7D-4E3C-A686-CBEBCD7DE514}"/>
          </ac:spMkLst>
        </pc:spChg>
        <pc:grpChg chg="add mod">
          <ac:chgData name="Alicia Jacob" userId="a53211b3-4d5c-4d76-95cc-f0e177f8ec80" providerId="ADAL" clId="{D62C8C66-A788-4A40-B51E-46B1F3D8F0DC}" dt="2021-03-12T20:38:19.843" v="1034" actId="1035"/>
          <ac:grpSpMkLst>
            <pc:docMk/>
            <pc:sldMk cId="2218701922" sldId="280"/>
            <ac:grpSpMk id="9" creationId="{B4F6FCE0-D2D8-4B4D-A293-F2700FB85A68}"/>
          </ac:grpSpMkLst>
        </pc:grpChg>
        <pc:picChg chg="mod modCrop">
          <ac:chgData name="Alicia Jacob" userId="a53211b3-4d5c-4d76-95cc-f0e177f8ec80" providerId="ADAL" clId="{D62C8C66-A788-4A40-B51E-46B1F3D8F0DC}" dt="2021-03-12T20:36:45.198" v="882" actId="732"/>
          <ac:picMkLst>
            <pc:docMk/>
            <pc:sldMk cId="2218701922" sldId="280"/>
            <ac:picMk id="12" creationId="{92DF927B-88BF-4A11-9041-CE42E299464D}"/>
          </ac:picMkLst>
        </pc:picChg>
      </pc:sldChg>
      <pc:sldChg chg="add del">
        <pc:chgData name="Alicia Jacob" userId="a53211b3-4d5c-4d76-95cc-f0e177f8ec80" providerId="ADAL" clId="{D62C8C66-A788-4A40-B51E-46B1F3D8F0DC}" dt="2021-03-12T20:14:15.616" v="415" actId="47"/>
        <pc:sldMkLst>
          <pc:docMk/>
          <pc:sldMk cId="3650050520" sldId="280"/>
        </pc:sldMkLst>
      </pc:sldChg>
      <pc:sldChg chg="add del">
        <pc:chgData name="Alicia Jacob" userId="a53211b3-4d5c-4d76-95cc-f0e177f8ec80" providerId="ADAL" clId="{D62C8C66-A788-4A40-B51E-46B1F3D8F0DC}" dt="2021-03-12T20:14:15.900" v="416" actId="47"/>
        <pc:sldMkLst>
          <pc:docMk/>
          <pc:sldMk cId="1427308492" sldId="281"/>
        </pc:sldMkLst>
      </pc:sldChg>
      <pc:sldChg chg="addSp delSp modSp add mod">
        <pc:chgData name="Alicia Jacob" userId="a53211b3-4d5c-4d76-95cc-f0e177f8ec80" providerId="ADAL" clId="{D62C8C66-A788-4A40-B51E-46B1F3D8F0DC}" dt="2021-03-12T20:55:06.560" v="1319" actId="1038"/>
        <pc:sldMkLst>
          <pc:docMk/>
          <pc:sldMk cId="2518225669" sldId="281"/>
        </pc:sldMkLst>
        <pc:spChg chg="add mod">
          <ac:chgData name="Alicia Jacob" userId="a53211b3-4d5c-4d76-95cc-f0e177f8ec80" providerId="ADAL" clId="{D62C8C66-A788-4A40-B51E-46B1F3D8F0DC}" dt="2021-03-12T20:54:19.883" v="1233" actId="1036"/>
          <ac:spMkLst>
            <pc:docMk/>
            <pc:sldMk cId="2518225669" sldId="281"/>
            <ac:spMk id="2" creationId="{3BF989E4-1864-458A-B269-6542CEA92F4A}"/>
          </ac:spMkLst>
        </pc:spChg>
        <pc:spChg chg="mod">
          <ac:chgData name="Alicia Jacob" userId="a53211b3-4d5c-4d76-95cc-f0e177f8ec80" providerId="ADAL" clId="{D62C8C66-A788-4A40-B51E-46B1F3D8F0DC}" dt="2021-03-12T20:17:26.246" v="554" actId="20577"/>
          <ac:spMkLst>
            <pc:docMk/>
            <pc:sldMk cId="2518225669" sldId="281"/>
            <ac:spMk id="4" creationId="{F1E9A716-2636-46FE-AA99-4557EBEF6032}"/>
          </ac:spMkLst>
        </pc:spChg>
        <pc:spChg chg="del mod">
          <ac:chgData name="Alicia Jacob" userId="a53211b3-4d5c-4d76-95cc-f0e177f8ec80" providerId="ADAL" clId="{D62C8C66-A788-4A40-B51E-46B1F3D8F0DC}" dt="2021-03-12T20:52:01.578" v="1174" actId="478"/>
          <ac:spMkLst>
            <pc:docMk/>
            <pc:sldMk cId="2518225669" sldId="281"/>
            <ac:spMk id="5" creationId="{D74F78C6-D726-458C-831F-93BD029E444A}"/>
          </ac:spMkLst>
        </pc:spChg>
        <pc:spChg chg="add mod">
          <ac:chgData name="Alicia Jacob" userId="a53211b3-4d5c-4d76-95cc-f0e177f8ec80" providerId="ADAL" clId="{D62C8C66-A788-4A40-B51E-46B1F3D8F0DC}" dt="2021-03-12T20:55:06.560" v="1319" actId="1038"/>
          <ac:spMkLst>
            <pc:docMk/>
            <pc:sldMk cId="2518225669" sldId="281"/>
            <ac:spMk id="24" creationId="{42B2FF5E-EEF5-47F5-BCF5-F0C1068B6D47}"/>
          </ac:spMkLst>
        </pc:spChg>
        <pc:graphicFrameChg chg="add del mod">
          <ac:chgData name="Alicia Jacob" userId="a53211b3-4d5c-4d76-95cc-f0e177f8ec80" providerId="ADAL" clId="{D62C8C66-A788-4A40-B51E-46B1F3D8F0DC}" dt="2021-03-12T20:50:21.915" v="1133"/>
          <ac:graphicFrameMkLst>
            <pc:docMk/>
            <pc:sldMk cId="2518225669" sldId="281"/>
            <ac:graphicFrameMk id="9" creationId="{DEC10AFF-D7FB-49BD-8381-BD51E9CC1411}"/>
          </ac:graphicFrameMkLst>
        </pc:graphicFrameChg>
        <pc:graphicFrameChg chg="add mod modGraphic">
          <ac:chgData name="Alicia Jacob" userId="a53211b3-4d5c-4d76-95cc-f0e177f8ec80" providerId="ADAL" clId="{D62C8C66-A788-4A40-B51E-46B1F3D8F0DC}" dt="2021-03-12T20:53:29.005" v="1185" actId="14100"/>
          <ac:graphicFrameMkLst>
            <pc:docMk/>
            <pc:sldMk cId="2518225669" sldId="281"/>
            <ac:graphicFrameMk id="15" creationId="{98B9502A-2D45-4224-B759-459877ECEBFA}"/>
          </ac:graphicFrameMkLst>
        </pc:graphicFrameChg>
        <pc:graphicFrameChg chg="add mod modGraphic">
          <ac:chgData name="Alicia Jacob" userId="a53211b3-4d5c-4d76-95cc-f0e177f8ec80" providerId="ADAL" clId="{D62C8C66-A788-4A40-B51E-46B1F3D8F0DC}" dt="2021-03-12T20:53:26.420" v="1184" actId="14100"/>
          <ac:graphicFrameMkLst>
            <pc:docMk/>
            <pc:sldMk cId="2518225669" sldId="281"/>
            <ac:graphicFrameMk id="19" creationId="{CA5F217E-7C19-461A-8C9E-B49C6210A75B}"/>
          </ac:graphicFrameMkLst>
        </pc:graphicFrameChg>
        <pc:picChg chg="add del mod">
          <ac:chgData name="Alicia Jacob" userId="a53211b3-4d5c-4d76-95cc-f0e177f8ec80" providerId="ADAL" clId="{D62C8C66-A788-4A40-B51E-46B1F3D8F0DC}" dt="2021-03-12T20:50:21.915" v="1133"/>
          <ac:picMkLst>
            <pc:docMk/>
            <pc:sldMk cId="2518225669" sldId="281"/>
            <ac:picMk id="12" creationId="{6E045BA1-8FCD-4997-9FCE-A009B37448C1}"/>
          </ac:picMkLst>
        </pc:picChg>
        <pc:picChg chg="add del mod">
          <ac:chgData name="Alicia Jacob" userId="a53211b3-4d5c-4d76-95cc-f0e177f8ec80" providerId="ADAL" clId="{D62C8C66-A788-4A40-B51E-46B1F3D8F0DC}" dt="2021-03-12T20:50:21.915" v="1133"/>
          <ac:picMkLst>
            <pc:docMk/>
            <pc:sldMk cId="2518225669" sldId="281"/>
            <ac:picMk id="13" creationId="{378B44A3-9E99-4ADD-82ED-4EBFF46D4859}"/>
          </ac:picMkLst>
        </pc:picChg>
        <pc:picChg chg="add del mod">
          <ac:chgData name="Alicia Jacob" userId="a53211b3-4d5c-4d76-95cc-f0e177f8ec80" providerId="ADAL" clId="{D62C8C66-A788-4A40-B51E-46B1F3D8F0DC}" dt="2021-03-12T20:50:21.915" v="1133"/>
          <ac:picMkLst>
            <pc:docMk/>
            <pc:sldMk cId="2518225669" sldId="281"/>
            <ac:picMk id="14" creationId="{DAD3EB00-E3FB-4AFD-991E-7BE46364A142}"/>
          </ac:picMkLst>
        </pc:picChg>
        <pc:picChg chg="add mod">
          <ac:chgData name="Alicia Jacob" userId="a53211b3-4d5c-4d76-95cc-f0e177f8ec80" providerId="ADAL" clId="{D62C8C66-A788-4A40-B51E-46B1F3D8F0DC}" dt="2021-03-12T20:53:42.177" v="1189" actId="1076"/>
          <ac:picMkLst>
            <pc:docMk/>
            <pc:sldMk cId="2518225669" sldId="281"/>
            <ac:picMk id="16" creationId="{28A3C3E0-E5F7-46F3-8418-D7E208715DEB}"/>
          </ac:picMkLst>
        </pc:picChg>
        <pc:picChg chg="add mod">
          <ac:chgData name="Alicia Jacob" userId="a53211b3-4d5c-4d76-95cc-f0e177f8ec80" providerId="ADAL" clId="{D62C8C66-A788-4A40-B51E-46B1F3D8F0DC}" dt="2021-03-12T20:53:34.131" v="1186" actId="1076"/>
          <ac:picMkLst>
            <pc:docMk/>
            <pc:sldMk cId="2518225669" sldId="281"/>
            <ac:picMk id="17" creationId="{F182340F-06F9-4AFF-9E3D-1816E9F7B1F5}"/>
          </ac:picMkLst>
        </pc:picChg>
        <pc:picChg chg="add mod">
          <ac:chgData name="Alicia Jacob" userId="a53211b3-4d5c-4d76-95cc-f0e177f8ec80" providerId="ADAL" clId="{D62C8C66-A788-4A40-B51E-46B1F3D8F0DC}" dt="2021-03-12T20:53:48.322" v="1192" actId="1076"/>
          <ac:picMkLst>
            <pc:docMk/>
            <pc:sldMk cId="2518225669" sldId="281"/>
            <ac:picMk id="18" creationId="{FC7B225E-E53A-49C8-8DE3-26C37BD15D9C}"/>
          </ac:picMkLst>
        </pc:picChg>
        <pc:picChg chg="add mod">
          <ac:chgData name="Alicia Jacob" userId="a53211b3-4d5c-4d76-95cc-f0e177f8ec80" providerId="ADAL" clId="{D62C8C66-A788-4A40-B51E-46B1F3D8F0DC}" dt="2021-03-12T20:53:36.717" v="1187" actId="1076"/>
          <ac:picMkLst>
            <pc:docMk/>
            <pc:sldMk cId="2518225669" sldId="281"/>
            <ac:picMk id="20" creationId="{74BE52F9-1B3B-4E52-8BF5-E82197265AB2}"/>
          </ac:picMkLst>
        </pc:picChg>
        <pc:picChg chg="add mod">
          <ac:chgData name="Alicia Jacob" userId="a53211b3-4d5c-4d76-95cc-f0e177f8ec80" providerId="ADAL" clId="{D62C8C66-A788-4A40-B51E-46B1F3D8F0DC}" dt="2021-03-12T20:53:44.044" v="1190" actId="1076"/>
          <ac:picMkLst>
            <pc:docMk/>
            <pc:sldMk cId="2518225669" sldId="281"/>
            <ac:picMk id="22" creationId="{895E98C8-01C9-442B-A529-E33919746B6D}"/>
          </ac:picMkLst>
        </pc:picChg>
        <pc:picChg chg="add mod">
          <ac:chgData name="Alicia Jacob" userId="a53211b3-4d5c-4d76-95cc-f0e177f8ec80" providerId="ADAL" clId="{D62C8C66-A788-4A40-B51E-46B1F3D8F0DC}" dt="2021-03-12T20:53:46.369" v="1191" actId="1076"/>
          <ac:picMkLst>
            <pc:docMk/>
            <pc:sldMk cId="2518225669" sldId="281"/>
            <ac:picMk id="23" creationId="{EB95D960-A129-4949-95E6-997C24C60DD5}"/>
          </ac:picMkLst>
        </pc:picChg>
      </pc:sldChg>
      <pc:sldChg chg="add del">
        <pc:chgData name="Alicia Jacob" userId="a53211b3-4d5c-4d76-95cc-f0e177f8ec80" providerId="ADAL" clId="{D62C8C66-A788-4A40-B51E-46B1F3D8F0DC}" dt="2021-03-12T20:12:35.862" v="327"/>
        <pc:sldMkLst>
          <pc:docMk/>
          <pc:sldMk cId="3696513430" sldId="281"/>
        </pc:sldMkLst>
      </pc:sldChg>
      <pc:sldChg chg="add del">
        <pc:chgData name="Alicia Jacob" userId="a53211b3-4d5c-4d76-95cc-f0e177f8ec80" providerId="ADAL" clId="{D62C8C66-A788-4A40-B51E-46B1F3D8F0DC}" dt="2021-03-12T20:18:31.957" v="580" actId="47"/>
        <pc:sldMkLst>
          <pc:docMk/>
          <pc:sldMk cId="397259763" sldId="282"/>
        </pc:sldMkLst>
      </pc:sldChg>
      <pc:sldChg chg="add del">
        <pc:chgData name="Alicia Jacob" userId="a53211b3-4d5c-4d76-95cc-f0e177f8ec80" providerId="ADAL" clId="{D62C8C66-A788-4A40-B51E-46B1F3D8F0DC}" dt="2021-03-12T20:14:16.389" v="417" actId="47"/>
        <pc:sldMkLst>
          <pc:docMk/>
          <pc:sldMk cId="3956627371" sldId="282"/>
        </pc:sldMkLst>
      </pc:sldChg>
      <pc:sldChg chg="modSp add del mod">
        <pc:chgData name="Alicia Jacob" userId="a53211b3-4d5c-4d76-95cc-f0e177f8ec80" providerId="ADAL" clId="{D62C8C66-A788-4A40-B51E-46B1F3D8F0DC}" dt="2021-03-12T20:14:14.966" v="413" actId="47"/>
        <pc:sldMkLst>
          <pc:docMk/>
          <pc:sldMk cId="3276701144" sldId="283"/>
        </pc:sldMkLst>
        <pc:spChg chg="mod">
          <ac:chgData name="Alicia Jacob" userId="a53211b3-4d5c-4d76-95cc-f0e177f8ec80" providerId="ADAL" clId="{D62C8C66-A788-4A40-B51E-46B1F3D8F0DC}" dt="2021-03-12T20:13:50.718" v="409" actId="20577"/>
          <ac:spMkLst>
            <pc:docMk/>
            <pc:sldMk cId="3276701144" sldId="283"/>
            <ac:spMk id="4" creationId="{F1E9A716-2636-46FE-AA99-4557EBEF6032}"/>
          </ac:spMkLst>
        </pc:spChg>
      </pc:sldChg>
      <pc:sldChg chg="addSp delSp modSp add mod">
        <pc:chgData name="Alicia Jacob" userId="a53211b3-4d5c-4d76-95cc-f0e177f8ec80" providerId="ADAL" clId="{D62C8C66-A788-4A40-B51E-46B1F3D8F0DC}" dt="2021-03-15T16:26:10.703" v="2308" actId="1076"/>
        <pc:sldMkLst>
          <pc:docMk/>
          <pc:sldMk cId="3814349029" sldId="283"/>
        </pc:sldMkLst>
        <pc:spChg chg="add del mod">
          <ac:chgData name="Alicia Jacob" userId="a53211b3-4d5c-4d76-95cc-f0e177f8ec80" providerId="ADAL" clId="{D62C8C66-A788-4A40-B51E-46B1F3D8F0DC}" dt="2021-03-15T16:24:36.295" v="2262" actId="478"/>
          <ac:spMkLst>
            <pc:docMk/>
            <pc:sldMk cId="3814349029" sldId="283"/>
            <ac:spMk id="3" creationId="{1FAA5A1B-626B-4A23-BA00-9DFB8E563F83}"/>
          </ac:spMkLst>
        </pc:spChg>
        <pc:spChg chg="mod">
          <ac:chgData name="Alicia Jacob" userId="a53211b3-4d5c-4d76-95cc-f0e177f8ec80" providerId="ADAL" clId="{D62C8C66-A788-4A40-B51E-46B1F3D8F0DC}" dt="2021-03-12T20:17:37.456" v="579" actId="20577"/>
          <ac:spMkLst>
            <pc:docMk/>
            <pc:sldMk cId="3814349029" sldId="283"/>
            <ac:spMk id="4" creationId="{F1E9A716-2636-46FE-AA99-4557EBEF6032}"/>
          </ac:spMkLst>
        </pc:spChg>
        <pc:spChg chg="del">
          <ac:chgData name="Alicia Jacob" userId="a53211b3-4d5c-4d76-95cc-f0e177f8ec80" providerId="ADAL" clId="{D62C8C66-A788-4A40-B51E-46B1F3D8F0DC}" dt="2021-03-12T20:41:12.555" v="1048" actId="478"/>
          <ac:spMkLst>
            <pc:docMk/>
            <pc:sldMk cId="3814349029" sldId="283"/>
            <ac:spMk id="5" creationId="{D74F78C6-D726-458C-831F-93BD029E444A}"/>
          </ac:spMkLst>
        </pc:spChg>
        <pc:spChg chg="add mod">
          <ac:chgData name="Alicia Jacob" userId="a53211b3-4d5c-4d76-95cc-f0e177f8ec80" providerId="ADAL" clId="{D62C8C66-A788-4A40-B51E-46B1F3D8F0DC}" dt="2021-03-12T20:47:51.203" v="1093" actId="122"/>
          <ac:spMkLst>
            <pc:docMk/>
            <pc:sldMk cId="3814349029" sldId="283"/>
            <ac:spMk id="9" creationId="{A9CD0D0A-7D6A-421F-A279-604B23BA6937}"/>
          </ac:spMkLst>
        </pc:spChg>
        <pc:graphicFrameChg chg="add del mod modGraphic">
          <ac:chgData name="Alicia Jacob" userId="a53211b3-4d5c-4d76-95cc-f0e177f8ec80" providerId="ADAL" clId="{D62C8C66-A788-4A40-B51E-46B1F3D8F0DC}" dt="2021-03-12T20:41:32.838" v="1055" actId="478"/>
          <ac:graphicFrameMkLst>
            <pc:docMk/>
            <pc:sldMk cId="3814349029" sldId="283"/>
            <ac:graphicFrameMk id="2" creationId="{7B51C735-FDEC-4216-B3B4-2153330080C2}"/>
          </ac:graphicFrameMkLst>
        </pc:graphicFrameChg>
        <pc:picChg chg="add mod">
          <ac:chgData name="Alicia Jacob" userId="a53211b3-4d5c-4d76-95cc-f0e177f8ec80" providerId="ADAL" clId="{D62C8C66-A788-4A40-B51E-46B1F3D8F0DC}" dt="2021-03-15T16:25:57.390" v="2304" actId="1076"/>
          <ac:picMkLst>
            <pc:docMk/>
            <pc:sldMk cId="3814349029" sldId="283"/>
            <ac:picMk id="5" creationId="{D2BF25C1-4878-415D-AA52-E357A206E0B1}"/>
          </ac:picMkLst>
        </pc:picChg>
        <pc:picChg chg="add mod">
          <ac:chgData name="Alicia Jacob" userId="a53211b3-4d5c-4d76-95cc-f0e177f8ec80" providerId="ADAL" clId="{D62C8C66-A788-4A40-B51E-46B1F3D8F0DC}" dt="2021-03-15T16:26:10.703" v="2308" actId="1076"/>
          <ac:picMkLst>
            <pc:docMk/>
            <pc:sldMk cId="3814349029" sldId="283"/>
            <ac:picMk id="7" creationId="{2111BE53-FB99-4A32-8F64-C27F8CF482B3}"/>
          </ac:picMkLst>
        </pc:picChg>
        <pc:picChg chg="add mod">
          <ac:chgData name="Alicia Jacob" userId="a53211b3-4d5c-4d76-95cc-f0e177f8ec80" providerId="ADAL" clId="{D62C8C66-A788-4A40-B51E-46B1F3D8F0DC}" dt="2021-03-15T16:25:10.834" v="2282" actId="1076"/>
          <ac:picMkLst>
            <pc:docMk/>
            <pc:sldMk cId="3814349029" sldId="283"/>
            <ac:picMk id="13" creationId="{5D57E928-F54C-474D-97E0-895F5C2C5CF2}"/>
          </ac:picMkLst>
        </pc:picChg>
        <pc:picChg chg="add mod">
          <ac:chgData name="Alicia Jacob" userId="a53211b3-4d5c-4d76-95cc-f0e177f8ec80" providerId="ADAL" clId="{D62C8C66-A788-4A40-B51E-46B1F3D8F0DC}" dt="2021-03-15T16:26:04.224" v="2307" actId="1076"/>
          <ac:picMkLst>
            <pc:docMk/>
            <pc:sldMk cId="3814349029" sldId="283"/>
            <ac:picMk id="15" creationId="{807DC736-CD39-4DD7-B3B4-7235788AAF57}"/>
          </ac:picMkLst>
        </pc:picChg>
      </pc:sldChg>
      <pc:sldChg chg="addSp delSp modSp add mod">
        <pc:chgData name="Alicia Jacob" userId="a53211b3-4d5c-4d76-95cc-f0e177f8ec80" providerId="ADAL" clId="{D62C8C66-A788-4A40-B51E-46B1F3D8F0DC}" dt="2021-03-15T17:22:27.548" v="3527" actId="20577"/>
        <pc:sldMkLst>
          <pc:docMk/>
          <pc:sldMk cId="2278272930" sldId="284"/>
        </pc:sldMkLst>
        <pc:spChg chg="mod">
          <ac:chgData name="Alicia Jacob" userId="a53211b3-4d5c-4d76-95cc-f0e177f8ec80" providerId="ADAL" clId="{D62C8C66-A788-4A40-B51E-46B1F3D8F0DC}" dt="2021-03-12T20:21:52.162" v="783" actId="20577"/>
          <ac:spMkLst>
            <pc:docMk/>
            <pc:sldMk cId="2278272930" sldId="284"/>
            <ac:spMk id="4" creationId="{F1E9A716-2636-46FE-AA99-4557EBEF6032}"/>
          </ac:spMkLst>
        </pc:spChg>
        <pc:spChg chg="add del mod">
          <ac:chgData name="Alicia Jacob" userId="a53211b3-4d5c-4d76-95cc-f0e177f8ec80" providerId="ADAL" clId="{D62C8C66-A788-4A40-B51E-46B1F3D8F0DC}" dt="2021-03-15T17:21:32.808" v="3405" actId="1035"/>
          <ac:spMkLst>
            <pc:docMk/>
            <pc:sldMk cId="2278272930" sldId="284"/>
            <ac:spMk id="5" creationId="{D74F78C6-D726-458C-831F-93BD029E444A}"/>
          </ac:spMkLst>
        </pc:spChg>
        <pc:spChg chg="add mod">
          <ac:chgData name="Alicia Jacob" userId="a53211b3-4d5c-4d76-95cc-f0e177f8ec80" providerId="ADAL" clId="{D62C8C66-A788-4A40-B51E-46B1F3D8F0DC}" dt="2021-03-15T17:22:27.548" v="3527" actId="20577"/>
          <ac:spMkLst>
            <pc:docMk/>
            <pc:sldMk cId="2278272930" sldId="284"/>
            <ac:spMk id="9" creationId="{58BACF43-0328-45F7-BA25-5AF77EC99B0D}"/>
          </ac:spMkLst>
        </pc:spChg>
        <pc:spChg chg="add mod">
          <ac:chgData name="Alicia Jacob" userId="a53211b3-4d5c-4d76-95cc-f0e177f8ec80" providerId="ADAL" clId="{D62C8C66-A788-4A40-B51E-46B1F3D8F0DC}" dt="2021-03-15T17:22:17.300" v="3512" actId="1036"/>
          <ac:spMkLst>
            <pc:docMk/>
            <pc:sldMk cId="2278272930" sldId="284"/>
            <ac:spMk id="12" creationId="{3C44A627-7C25-40E1-B49E-2A374F801D1D}"/>
          </ac:spMkLst>
        </pc:spChg>
      </pc:sldChg>
      <pc:sldChg chg="addSp modSp add mod">
        <pc:chgData name="Alicia Jacob" userId="a53211b3-4d5c-4d76-95cc-f0e177f8ec80" providerId="ADAL" clId="{D62C8C66-A788-4A40-B51E-46B1F3D8F0DC}" dt="2021-03-12T21:06:20.058" v="1437" actId="20577"/>
        <pc:sldMkLst>
          <pc:docMk/>
          <pc:sldMk cId="459443544" sldId="285"/>
        </pc:sldMkLst>
        <pc:spChg chg="mod">
          <ac:chgData name="Alicia Jacob" userId="a53211b3-4d5c-4d76-95cc-f0e177f8ec80" providerId="ADAL" clId="{D62C8C66-A788-4A40-B51E-46B1F3D8F0DC}" dt="2021-03-12T20:22:05.209" v="794" actId="20577"/>
          <ac:spMkLst>
            <pc:docMk/>
            <pc:sldMk cId="459443544" sldId="285"/>
            <ac:spMk id="4" creationId="{F1E9A716-2636-46FE-AA99-4557EBEF6032}"/>
          </ac:spMkLst>
        </pc:spChg>
        <pc:spChg chg="mod">
          <ac:chgData name="Alicia Jacob" userId="a53211b3-4d5c-4d76-95cc-f0e177f8ec80" providerId="ADAL" clId="{D62C8C66-A788-4A40-B51E-46B1F3D8F0DC}" dt="2021-03-12T21:06:01.309" v="1406" actId="1076"/>
          <ac:spMkLst>
            <pc:docMk/>
            <pc:sldMk cId="459443544" sldId="285"/>
            <ac:spMk id="5" creationId="{D74F78C6-D726-458C-831F-93BD029E444A}"/>
          </ac:spMkLst>
        </pc:spChg>
        <pc:spChg chg="add mod">
          <ac:chgData name="Alicia Jacob" userId="a53211b3-4d5c-4d76-95cc-f0e177f8ec80" providerId="ADAL" clId="{D62C8C66-A788-4A40-B51E-46B1F3D8F0DC}" dt="2021-03-12T21:06:20.058" v="1437" actId="20577"/>
          <ac:spMkLst>
            <pc:docMk/>
            <pc:sldMk cId="459443544" sldId="285"/>
            <ac:spMk id="9" creationId="{97275952-FC1D-447E-814D-AD97C8DD8229}"/>
          </ac:spMkLst>
        </pc:spChg>
      </pc:sldChg>
      <pc:sldChg chg="modSp add mod">
        <pc:chgData name="Alicia Jacob" userId="a53211b3-4d5c-4d76-95cc-f0e177f8ec80" providerId="ADAL" clId="{D62C8C66-A788-4A40-B51E-46B1F3D8F0DC}" dt="2021-03-12T21:18:26.254" v="2157" actId="1076"/>
        <pc:sldMkLst>
          <pc:docMk/>
          <pc:sldMk cId="3117496683" sldId="286"/>
        </pc:sldMkLst>
        <pc:spChg chg="mod">
          <ac:chgData name="Alicia Jacob" userId="a53211b3-4d5c-4d76-95cc-f0e177f8ec80" providerId="ADAL" clId="{D62C8C66-A788-4A40-B51E-46B1F3D8F0DC}" dt="2021-03-12T20:22:25.816" v="818" actId="20577"/>
          <ac:spMkLst>
            <pc:docMk/>
            <pc:sldMk cId="3117496683" sldId="286"/>
            <ac:spMk id="4" creationId="{F1E9A716-2636-46FE-AA99-4557EBEF6032}"/>
          </ac:spMkLst>
        </pc:spChg>
        <pc:spChg chg="mod">
          <ac:chgData name="Alicia Jacob" userId="a53211b3-4d5c-4d76-95cc-f0e177f8ec80" providerId="ADAL" clId="{D62C8C66-A788-4A40-B51E-46B1F3D8F0DC}" dt="2021-03-12T21:18:26.254" v="2157" actId="1076"/>
          <ac:spMkLst>
            <pc:docMk/>
            <pc:sldMk cId="3117496683" sldId="286"/>
            <ac:spMk id="5" creationId="{D74F78C6-D726-458C-831F-93BD029E444A}"/>
          </ac:spMkLst>
        </pc:spChg>
      </pc:sldChg>
      <pc:sldChg chg="modSp add del mod">
        <pc:chgData name="Alicia Jacob" userId="a53211b3-4d5c-4d76-95cc-f0e177f8ec80" providerId="ADAL" clId="{D62C8C66-A788-4A40-B51E-46B1F3D8F0DC}" dt="2021-03-15T17:31:25.899" v="4129" actId="313"/>
        <pc:sldMkLst>
          <pc:docMk/>
          <pc:sldMk cId="2236022133" sldId="287"/>
        </pc:sldMkLst>
        <pc:spChg chg="mod">
          <ac:chgData name="Alicia Jacob" userId="a53211b3-4d5c-4d76-95cc-f0e177f8ec80" providerId="ADAL" clId="{D62C8C66-A788-4A40-B51E-46B1F3D8F0DC}" dt="2021-03-12T21:20:30.407" v="2238" actId="27636"/>
          <ac:spMkLst>
            <pc:docMk/>
            <pc:sldMk cId="2236022133" sldId="287"/>
            <ac:spMk id="4" creationId="{F1E9A716-2636-46FE-AA99-4557EBEF6032}"/>
          </ac:spMkLst>
        </pc:spChg>
        <pc:spChg chg="mod">
          <ac:chgData name="Alicia Jacob" userId="a53211b3-4d5c-4d76-95cc-f0e177f8ec80" providerId="ADAL" clId="{D62C8C66-A788-4A40-B51E-46B1F3D8F0DC}" dt="2021-03-15T17:31:25.899" v="4129" actId="313"/>
          <ac:spMkLst>
            <pc:docMk/>
            <pc:sldMk cId="2236022133" sldId="287"/>
            <ac:spMk id="5" creationId="{D74F78C6-D726-458C-831F-93BD029E444A}"/>
          </ac:spMkLst>
        </pc:spChg>
      </pc:sldChg>
      <pc:sldChg chg="delSp modSp add mod">
        <pc:chgData name="Alicia Jacob" userId="a53211b3-4d5c-4d76-95cc-f0e177f8ec80" providerId="ADAL" clId="{D62C8C66-A788-4A40-B51E-46B1F3D8F0DC}" dt="2021-03-15T17:25:13.676" v="3794" actId="478"/>
        <pc:sldMkLst>
          <pc:docMk/>
          <pc:sldMk cId="1915227532" sldId="288"/>
        </pc:sldMkLst>
        <pc:spChg chg="mod">
          <ac:chgData name="Alicia Jacob" userId="a53211b3-4d5c-4d76-95cc-f0e177f8ec80" providerId="ADAL" clId="{D62C8C66-A788-4A40-B51E-46B1F3D8F0DC}" dt="2021-03-12T20:23:31.064" v="865" actId="20577"/>
          <ac:spMkLst>
            <pc:docMk/>
            <pc:sldMk cId="1915227532" sldId="288"/>
            <ac:spMk id="4" creationId="{F1E9A716-2636-46FE-AA99-4557EBEF6032}"/>
          </ac:spMkLst>
        </pc:spChg>
        <pc:spChg chg="del">
          <ac:chgData name="Alicia Jacob" userId="a53211b3-4d5c-4d76-95cc-f0e177f8ec80" providerId="ADAL" clId="{D62C8C66-A788-4A40-B51E-46B1F3D8F0DC}" dt="2021-03-15T17:25:13.676" v="3794" actId="478"/>
          <ac:spMkLst>
            <pc:docMk/>
            <pc:sldMk cId="1915227532" sldId="288"/>
            <ac:spMk id="5" creationId="{D74F78C6-D726-458C-831F-93BD029E444A}"/>
          </ac:spMkLst>
        </pc:spChg>
      </pc:sldChg>
      <pc:sldChg chg="delSp add mod">
        <pc:chgData name="Alicia Jacob" userId="a53211b3-4d5c-4d76-95cc-f0e177f8ec80" providerId="ADAL" clId="{D62C8C66-A788-4A40-B51E-46B1F3D8F0DC}" dt="2021-03-12T20:23:41.439" v="869" actId="478"/>
        <pc:sldMkLst>
          <pc:docMk/>
          <pc:sldMk cId="3575785004" sldId="289"/>
        </pc:sldMkLst>
        <pc:spChg chg="del">
          <ac:chgData name="Alicia Jacob" userId="a53211b3-4d5c-4d76-95cc-f0e177f8ec80" providerId="ADAL" clId="{D62C8C66-A788-4A40-B51E-46B1F3D8F0DC}" dt="2021-03-12T20:23:41.439" v="869" actId="478"/>
          <ac:spMkLst>
            <pc:docMk/>
            <pc:sldMk cId="3575785004" sldId="289"/>
            <ac:spMk id="5" creationId="{D74F78C6-D726-458C-831F-93BD029E444A}"/>
          </ac:spMkLst>
        </pc:spChg>
      </pc:sldChg>
      <pc:sldChg chg="addSp delSp modSp add mod">
        <pc:chgData name="Alicia Jacob" userId="a53211b3-4d5c-4d76-95cc-f0e177f8ec80" providerId="ADAL" clId="{D62C8C66-A788-4A40-B51E-46B1F3D8F0DC}" dt="2021-03-12T21:23:18.415" v="2259" actId="20577"/>
        <pc:sldMkLst>
          <pc:docMk/>
          <pc:sldMk cId="4167495483" sldId="290"/>
        </pc:sldMkLst>
        <pc:spChg chg="mod">
          <ac:chgData name="Alicia Jacob" userId="a53211b3-4d5c-4d76-95cc-f0e177f8ec80" providerId="ADAL" clId="{D62C8C66-A788-4A40-B51E-46B1F3D8F0DC}" dt="2021-03-12T21:23:18.415" v="2259" actId="20577"/>
          <ac:spMkLst>
            <pc:docMk/>
            <pc:sldMk cId="4167495483" sldId="290"/>
            <ac:spMk id="4" creationId="{F1E9A716-2636-46FE-AA99-4557EBEF6032}"/>
          </ac:spMkLst>
        </pc:spChg>
        <pc:spChg chg="del">
          <ac:chgData name="Alicia Jacob" userId="a53211b3-4d5c-4d76-95cc-f0e177f8ec80" providerId="ADAL" clId="{D62C8C66-A788-4A40-B51E-46B1F3D8F0DC}" dt="2021-03-12T20:23:43.522" v="870" actId="478"/>
          <ac:spMkLst>
            <pc:docMk/>
            <pc:sldMk cId="4167495483" sldId="290"/>
            <ac:spMk id="5" creationId="{D74F78C6-D726-458C-831F-93BD029E444A}"/>
          </ac:spMkLst>
        </pc:spChg>
        <pc:graphicFrameChg chg="add del modGraphic">
          <ac:chgData name="Alicia Jacob" userId="a53211b3-4d5c-4d76-95cc-f0e177f8ec80" providerId="ADAL" clId="{D62C8C66-A788-4A40-B51E-46B1F3D8F0DC}" dt="2021-03-12T20:23:45.941" v="872" actId="478"/>
          <ac:graphicFrameMkLst>
            <pc:docMk/>
            <pc:sldMk cId="4167495483" sldId="290"/>
            <ac:graphicFrameMk id="3" creationId="{B08A3005-EEAB-48E3-9C8F-1A2561DBC550}"/>
          </ac:graphicFrameMkLst>
        </pc:graphicFrameChg>
        <pc:graphicFrameChg chg="add del modGraphic">
          <ac:chgData name="Alicia Jacob" userId="a53211b3-4d5c-4d76-95cc-f0e177f8ec80" providerId="ADAL" clId="{D62C8C66-A788-4A40-B51E-46B1F3D8F0DC}" dt="2021-03-12T20:23:48.882" v="874" actId="478"/>
          <ac:graphicFrameMkLst>
            <pc:docMk/>
            <pc:sldMk cId="4167495483" sldId="290"/>
            <ac:graphicFrameMk id="7" creationId="{3937F4A3-2005-4280-9607-AB5E488CD194}"/>
          </ac:graphicFrameMkLst>
        </pc:graphicFrameChg>
      </pc:sldChg>
      <pc:sldChg chg="delSp add del mod">
        <pc:chgData name="Alicia Jacob" userId="a53211b3-4d5c-4d76-95cc-f0e177f8ec80" providerId="ADAL" clId="{D62C8C66-A788-4A40-B51E-46B1F3D8F0DC}" dt="2021-03-12T21:22:59.028" v="2239" actId="47"/>
        <pc:sldMkLst>
          <pc:docMk/>
          <pc:sldMk cId="2452557914" sldId="291"/>
        </pc:sldMkLst>
        <pc:spChg chg="del">
          <ac:chgData name="Alicia Jacob" userId="a53211b3-4d5c-4d76-95cc-f0e177f8ec80" providerId="ADAL" clId="{D62C8C66-A788-4A40-B51E-46B1F3D8F0DC}" dt="2021-03-12T20:23:50.645" v="875" actId="478"/>
          <ac:spMkLst>
            <pc:docMk/>
            <pc:sldMk cId="2452557914" sldId="291"/>
            <ac:spMk id="5" creationId="{D74F78C6-D726-458C-831F-93BD029E444A}"/>
          </ac:spMkLst>
        </pc:spChg>
      </pc:sldChg>
      <pc:sldChg chg="addSp modSp add mod">
        <pc:chgData name="Alicia Jacob" userId="a53211b3-4d5c-4d76-95cc-f0e177f8ec80" providerId="ADAL" clId="{D62C8C66-A788-4A40-B51E-46B1F3D8F0DC}" dt="2021-03-12T20:48:15.243" v="1122" actId="1076"/>
        <pc:sldMkLst>
          <pc:docMk/>
          <pc:sldMk cId="155663611" sldId="292"/>
        </pc:sldMkLst>
        <pc:spChg chg="add mod">
          <ac:chgData name="Alicia Jacob" userId="a53211b3-4d5c-4d76-95cc-f0e177f8ec80" providerId="ADAL" clId="{D62C8C66-A788-4A40-B51E-46B1F3D8F0DC}" dt="2021-03-12T20:48:15.243" v="1122" actId="1076"/>
          <ac:spMkLst>
            <pc:docMk/>
            <pc:sldMk cId="155663611" sldId="292"/>
            <ac:spMk id="9" creationId="{C9594594-4803-43C1-AE5B-7E02B6FF49D4}"/>
          </ac:spMkLst>
        </pc:spChg>
        <pc:graphicFrameChg chg="add mod modGraphic">
          <ac:chgData name="Alicia Jacob" userId="a53211b3-4d5c-4d76-95cc-f0e177f8ec80" providerId="ADAL" clId="{D62C8C66-A788-4A40-B51E-46B1F3D8F0DC}" dt="2021-03-12T20:47:20.865" v="1060" actId="1076"/>
          <ac:graphicFrameMkLst>
            <pc:docMk/>
            <pc:sldMk cId="155663611" sldId="292"/>
            <ac:graphicFrameMk id="2" creationId="{01769485-1971-4926-8B6F-0244612E47BA}"/>
          </ac:graphicFrameMkLst>
        </pc:graphicFrameChg>
      </pc:sldChg>
      <pc:sldChg chg="delSp modSp add mod">
        <pc:chgData name="Alicia Jacob" userId="a53211b3-4d5c-4d76-95cc-f0e177f8ec80" providerId="ADAL" clId="{D62C8C66-A788-4A40-B51E-46B1F3D8F0DC}" dt="2021-03-12T21:06:39.105" v="1460" actId="1035"/>
        <pc:sldMkLst>
          <pc:docMk/>
          <pc:sldMk cId="4218062206" sldId="293"/>
        </pc:sldMkLst>
        <pc:spChg chg="mod">
          <ac:chgData name="Alicia Jacob" userId="a53211b3-4d5c-4d76-95cc-f0e177f8ec80" providerId="ADAL" clId="{D62C8C66-A788-4A40-B51E-46B1F3D8F0DC}" dt="2021-03-12T21:06:39.105" v="1460" actId="1035"/>
          <ac:spMkLst>
            <pc:docMk/>
            <pc:sldMk cId="4218062206" sldId="293"/>
            <ac:spMk id="5" creationId="{D74F78C6-D726-458C-831F-93BD029E444A}"/>
          </ac:spMkLst>
        </pc:spChg>
        <pc:spChg chg="del">
          <ac:chgData name="Alicia Jacob" userId="a53211b3-4d5c-4d76-95cc-f0e177f8ec80" providerId="ADAL" clId="{D62C8C66-A788-4A40-B51E-46B1F3D8F0DC}" dt="2021-03-12T21:06:15.165" v="1431" actId="478"/>
          <ac:spMkLst>
            <pc:docMk/>
            <pc:sldMk cId="4218062206" sldId="293"/>
            <ac:spMk id="9" creationId="{97275952-FC1D-447E-814D-AD97C8DD8229}"/>
          </ac:spMkLst>
        </pc:spChg>
      </pc:sldChg>
      <pc:sldChg chg="modSp add mod">
        <pc:chgData name="Alicia Jacob" userId="a53211b3-4d5c-4d76-95cc-f0e177f8ec80" providerId="ADAL" clId="{D62C8C66-A788-4A40-B51E-46B1F3D8F0DC}" dt="2021-03-15T17:24:44.522" v="3793" actId="1076"/>
        <pc:sldMkLst>
          <pc:docMk/>
          <pc:sldMk cId="3294075971" sldId="294"/>
        </pc:sldMkLst>
        <pc:spChg chg="mod">
          <ac:chgData name="Alicia Jacob" userId="a53211b3-4d5c-4d76-95cc-f0e177f8ec80" providerId="ADAL" clId="{D62C8C66-A788-4A40-B51E-46B1F3D8F0DC}" dt="2021-03-15T17:24:44.522" v="3793" actId="1076"/>
          <ac:spMkLst>
            <pc:docMk/>
            <pc:sldMk cId="3294075971" sldId="294"/>
            <ac:spMk id="5" creationId="{D74F78C6-D726-458C-831F-93BD029E444A}"/>
          </ac:spMkLst>
        </pc:spChg>
      </pc:sldChg>
    </pc:docChg>
  </pc:docChgLst>
  <pc:docChgLst>
    <pc:chgData name="Eugenie Dubois" userId="262f9d71-7e19-43ce-91c4-08bc73b6e14a" providerId="ADAL" clId="{27505F7A-B2D9-4D9F-9665-27591DA6EF0B}"/>
    <pc:docChg chg="undo custSel modSld">
      <pc:chgData name="Eugenie Dubois" userId="262f9d71-7e19-43ce-91c4-08bc73b6e14a" providerId="ADAL" clId="{27505F7A-B2D9-4D9F-9665-27591DA6EF0B}" dt="2021-03-15T20:15:46.655" v="992" actId="1038"/>
      <pc:docMkLst>
        <pc:docMk/>
      </pc:docMkLst>
      <pc:sldChg chg="modSp mod">
        <pc:chgData name="Eugenie Dubois" userId="262f9d71-7e19-43ce-91c4-08bc73b6e14a" providerId="ADAL" clId="{27505F7A-B2D9-4D9F-9665-27591DA6EF0B}" dt="2021-03-15T20:15:46.655" v="992" actId="1038"/>
        <pc:sldMkLst>
          <pc:docMk/>
          <pc:sldMk cId="2218701922" sldId="280"/>
        </pc:sldMkLst>
        <pc:spChg chg="mod">
          <ac:chgData name="Eugenie Dubois" userId="262f9d71-7e19-43ce-91c4-08bc73b6e14a" providerId="ADAL" clId="{27505F7A-B2D9-4D9F-9665-27591DA6EF0B}" dt="2021-03-15T20:15:46.655" v="992" actId="1038"/>
          <ac:spMkLst>
            <pc:docMk/>
            <pc:sldMk cId="2218701922" sldId="280"/>
            <ac:spMk id="15" creationId="{70BCF0BF-BA2A-4E0C-8AB9-935CB3C563A6}"/>
          </ac:spMkLst>
        </pc:spChg>
      </pc:sldChg>
      <pc:sldChg chg="addSp modSp mod">
        <pc:chgData name="Eugenie Dubois" userId="262f9d71-7e19-43ce-91c4-08bc73b6e14a" providerId="ADAL" clId="{27505F7A-B2D9-4D9F-9665-27591DA6EF0B}" dt="2021-03-15T20:10:52.926" v="928" actId="1035"/>
        <pc:sldMkLst>
          <pc:docMk/>
          <pc:sldMk cId="459443544" sldId="285"/>
        </pc:sldMkLst>
        <pc:spChg chg="mod">
          <ac:chgData name="Eugenie Dubois" userId="262f9d71-7e19-43ce-91c4-08bc73b6e14a" providerId="ADAL" clId="{27505F7A-B2D9-4D9F-9665-27591DA6EF0B}" dt="2021-03-15T20:10:48.197" v="913" actId="1037"/>
          <ac:spMkLst>
            <pc:docMk/>
            <pc:sldMk cId="459443544" sldId="285"/>
            <ac:spMk id="5" creationId="{D74F78C6-D726-458C-831F-93BD029E444A}"/>
          </ac:spMkLst>
        </pc:spChg>
        <pc:spChg chg="mod">
          <ac:chgData name="Eugenie Dubois" userId="262f9d71-7e19-43ce-91c4-08bc73b6e14a" providerId="ADAL" clId="{27505F7A-B2D9-4D9F-9665-27591DA6EF0B}" dt="2021-03-15T20:10:12.351" v="893" actId="20577"/>
          <ac:spMkLst>
            <pc:docMk/>
            <pc:sldMk cId="459443544" sldId="285"/>
            <ac:spMk id="9" creationId="{97275952-FC1D-447E-814D-AD97C8DD8229}"/>
          </ac:spMkLst>
        </pc:spChg>
        <pc:picChg chg="add mod">
          <ac:chgData name="Eugenie Dubois" userId="262f9d71-7e19-43ce-91c4-08bc73b6e14a" providerId="ADAL" clId="{27505F7A-B2D9-4D9F-9665-27591DA6EF0B}" dt="2021-03-15T20:10:50.658" v="920" actId="1035"/>
          <ac:picMkLst>
            <pc:docMk/>
            <pc:sldMk cId="459443544" sldId="285"/>
            <ac:picMk id="3" creationId="{80F2CA3B-D106-46C0-AA62-298C734FE13A}"/>
          </ac:picMkLst>
        </pc:picChg>
        <pc:picChg chg="add mod">
          <ac:chgData name="Eugenie Dubois" userId="262f9d71-7e19-43ce-91c4-08bc73b6e14a" providerId="ADAL" clId="{27505F7A-B2D9-4D9F-9665-27591DA6EF0B}" dt="2021-03-15T20:10:52.926" v="928" actId="1035"/>
          <ac:picMkLst>
            <pc:docMk/>
            <pc:sldMk cId="459443544" sldId="285"/>
            <ac:picMk id="7" creationId="{430A6098-98CB-4FB2-9FF1-20C5AB8F02F6}"/>
          </ac:picMkLst>
        </pc:picChg>
      </pc:sldChg>
      <pc:sldChg chg="modSp mod">
        <pc:chgData name="Eugenie Dubois" userId="262f9d71-7e19-43ce-91c4-08bc73b6e14a" providerId="ADAL" clId="{27505F7A-B2D9-4D9F-9665-27591DA6EF0B}" dt="2021-03-15T20:15:18.169" v="986" actId="123"/>
        <pc:sldMkLst>
          <pc:docMk/>
          <pc:sldMk cId="2236022133" sldId="287"/>
        </pc:sldMkLst>
        <pc:spChg chg="mod">
          <ac:chgData name="Eugenie Dubois" userId="262f9d71-7e19-43ce-91c4-08bc73b6e14a" providerId="ADAL" clId="{27505F7A-B2D9-4D9F-9665-27591DA6EF0B}" dt="2021-03-15T20:15:18.169" v="986" actId="123"/>
          <ac:spMkLst>
            <pc:docMk/>
            <pc:sldMk cId="2236022133" sldId="287"/>
            <ac:spMk id="5" creationId="{D74F78C6-D726-458C-831F-93BD029E444A}"/>
          </ac:spMkLst>
        </pc:spChg>
      </pc:sldChg>
      <pc:sldChg chg="addSp modSp mod">
        <pc:chgData name="Eugenie Dubois" userId="262f9d71-7e19-43ce-91c4-08bc73b6e14a" providerId="ADAL" clId="{27505F7A-B2D9-4D9F-9665-27591DA6EF0B}" dt="2021-03-15T20:15:01.363" v="984" actId="1037"/>
        <pc:sldMkLst>
          <pc:docMk/>
          <pc:sldMk cId="4218062206" sldId="293"/>
        </pc:sldMkLst>
        <pc:spChg chg="mod">
          <ac:chgData name="Eugenie Dubois" userId="262f9d71-7e19-43ce-91c4-08bc73b6e14a" providerId="ADAL" clId="{27505F7A-B2D9-4D9F-9665-27591DA6EF0B}" dt="2021-03-15T20:13:47.390" v="959" actId="1076"/>
          <ac:spMkLst>
            <pc:docMk/>
            <pc:sldMk cId="4218062206" sldId="293"/>
            <ac:spMk id="4" creationId="{F1E9A716-2636-46FE-AA99-4557EBEF6032}"/>
          </ac:spMkLst>
        </pc:spChg>
        <pc:spChg chg="mod">
          <ac:chgData name="Eugenie Dubois" userId="262f9d71-7e19-43ce-91c4-08bc73b6e14a" providerId="ADAL" clId="{27505F7A-B2D9-4D9F-9665-27591DA6EF0B}" dt="2021-03-15T19:52:56.716" v="386" actId="20577"/>
          <ac:spMkLst>
            <pc:docMk/>
            <pc:sldMk cId="4218062206" sldId="293"/>
            <ac:spMk id="5" creationId="{D74F78C6-D726-458C-831F-93BD029E444A}"/>
          </ac:spMkLst>
        </pc:spChg>
        <pc:grpChg chg="add mod">
          <ac:chgData name="Eugenie Dubois" userId="262f9d71-7e19-43ce-91c4-08bc73b6e14a" providerId="ADAL" clId="{27505F7A-B2D9-4D9F-9665-27591DA6EF0B}" dt="2021-03-15T20:15:01.363" v="984" actId="1037"/>
          <ac:grpSpMkLst>
            <pc:docMk/>
            <pc:sldMk cId="4218062206" sldId="293"/>
            <ac:grpSpMk id="9" creationId="{DD119EEF-8EA4-46BF-9B19-0FB6D4FB05F9}"/>
          </ac:grpSpMkLst>
        </pc:grpChg>
        <pc:picChg chg="add mod">
          <ac:chgData name="Eugenie Dubois" userId="262f9d71-7e19-43ce-91c4-08bc73b6e14a" providerId="ADAL" clId="{27505F7A-B2D9-4D9F-9665-27591DA6EF0B}" dt="2021-03-15T20:14:16.205" v="961" actId="164"/>
          <ac:picMkLst>
            <pc:docMk/>
            <pc:sldMk cId="4218062206" sldId="293"/>
            <ac:picMk id="3" creationId="{BA98BCFE-F01B-483F-8CF7-8FAB59EEED4E}"/>
          </ac:picMkLst>
        </pc:picChg>
        <pc:picChg chg="add mod">
          <ac:chgData name="Eugenie Dubois" userId="262f9d71-7e19-43ce-91c4-08bc73b6e14a" providerId="ADAL" clId="{27505F7A-B2D9-4D9F-9665-27591DA6EF0B}" dt="2021-03-15T20:14:16.205" v="961" actId="164"/>
          <ac:picMkLst>
            <pc:docMk/>
            <pc:sldMk cId="4218062206" sldId="293"/>
            <ac:picMk id="7" creationId="{A7016169-BBDE-4A16-8B8C-5C81F440A0F5}"/>
          </ac:picMkLst>
        </pc:picChg>
      </pc:sldChg>
    </pc:docChg>
  </pc:docChgLst>
  <pc:docChgLst>
    <pc:chgData name="Alicia Jacob" userId="a53211b3-4d5c-4d76-95cc-f0e177f8ec80" providerId="ADAL" clId="{2EE83CAD-27D4-4AE9-9448-A87D27EF9EBC}"/>
    <pc:docChg chg="undo custSel addSld delSld modSld">
      <pc:chgData name="Alicia Jacob" userId="a53211b3-4d5c-4d76-95cc-f0e177f8ec80" providerId="ADAL" clId="{2EE83CAD-27D4-4AE9-9448-A87D27EF9EBC}" dt="2021-03-08T14:20:37.534" v="1837" actId="1076"/>
      <pc:docMkLst>
        <pc:docMk/>
      </pc:docMkLst>
      <pc:sldChg chg="addSp modSp mod">
        <pc:chgData name="Alicia Jacob" userId="a53211b3-4d5c-4d76-95cc-f0e177f8ec80" providerId="ADAL" clId="{2EE83CAD-27D4-4AE9-9448-A87D27EF9EBC}" dt="2021-03-03T15:20:31.146" v="1809" actId="403"/>
        <pc:sldMkLst>
          <pc:docMk/>
          <pc:sldMk cId="2073220047" sldId="256"/>
        </pc:sldMkLst>
        <pc:spChg chg="mod">
          <ac:chgData name="Alicia Jacob" userId="a53211b3-4d5c-4d76-95cc-f0e177f8ec80" providerId="ADAL" clId="{2EE83CAD-27D4-4AE9-9448-A87D27EF9EBC}" dt="2021-03-03T15:18:27.586" v="1731" actId="20577"/>
          <ac:spMkLst>
            <pc:docMk/>
            <pc:sldMk cId="2073220047" sldId="256"/>
            <ac:spMk id="3" creationId="{C660BF53-A04F-4B2D-BBBE-7A9AB4C8E415}"/>
          </ac:spMkLst>
        </pc:spChg>
        <pc:spChg chg="mod">
          <ac:chgData name="Alicia Jacob" userId="a53211b3-4d5c-4d76-95cc-f0e177f8ec80" providerId="ADAL" clId="{2EE83CAD-27D4-4AE9-9448-A87D27EF9EBC}" dt="2021-02-26T20:54:04.244" v="547" actId="20577"/>
          <ac:spMkLst>
            <pc:docMk/>
            <pc:sldMk cId="2073220047" sldId="256"/>
            <ac:spMk id="6" creationId="{25B09B0D-F897-4F44-A368-7795D5DF290F}"/>
          </ac:spMkLst>
        </pc:spChg>
        <pc:spChg chg="add mod">
          <ac:chgData name="Alicia Jacob" userId="a53211b3-4d5c-4d76-95cc-f0e177f8ec80" providerId="ADAL" clId="{2EE83CAD-27D4-4AE9-9448-A87D27EF9EBC}" dt="2021-02-26T19:46:00.304" v="363" actId="207"/>
          <ac:spMkLst>
            <pc:docMk/>
            <pc:sldMk cId="2073220047" sldId="256"/>
            <ac:spMk id="9" creationId="{076A4606-E5B8-4752-85EB-0C492B866340}"/>
          </ac:spMkLst>
        </pc:spChg>
        <pc:spChg chg="add mod">
          <ac:chgData name="Alicia Jacob" userId="a53211b3-4d5c-4d76-95cc-f0e177f8ec80" providerId="ADAL" clId="{2EE83CAD-27D4-4AE9-9448-A87D27EF9EBC}" dt="2021-03-03T15:20:31.146" v="1809" actId="403"/>
          <ac:spMkLst>
            <pc:docMk/>
            <pc:sldMk cId="2073220047" sldId="256"/>
            <ac:spMk id="10" creationId="{EA7FA8B0-80B2-4BB5-B673-D3830424CC44}"/>
          </ac:spMkLst>
        </pc:spChg>
      </pc:sldChg>
      <pc:sldChg chg="addSp delSp modSp mod">
        <pc:chgData name="Alicia Jacob" userId="a53211b3-4d5c-4d76-95cc-f0e177f8ec80" providerId="ADAL" clId="{2EE83CAD-27D4-4AE9-9448-A87D27EF9EBC}" dt="2021-03-03T15:19:04.520" v="1747"/>
        <pc:sldMkLst>
          <pc:docMk/>
          <pc:sldMk cId="3874566915" sldId="264"/>
        </pc:sldMkLst>
        <pc:spChg chg="mod">
          <ac:chgData name="Alicia Jacob" userId="a53211b3-4d5c-4d76-95cc-f0e177f8ec80" providerId="ADAL" clId="{2EE83CAD-27D4-4AE9-9448-A87D27EF9EBC}" dt="2021-02-26T19:44:22.166" v="320" actId="20577"/>
          <ac:spMkLst>
            <pc:docMk/>
            <pc:sldMk cId="3874566915" sldId="264"/>
            <ac:spMk id="6" creationId="{25B09B0D-F897-4F44-A368-7795D5DF290F}"/>
          </ac:spMkLst>
        </pc:spChg>
        <pc:spChg chg="del">
          <ac:chgData name="Alicia Jacob" userId="a53211b3-4d5c-4d76-95cc-f0e177f8ec80" providerId="ADAL" clId="{2EE83CAD-27D4-4AE9-9448-A87D27EF9EBC}" dt="2021-03-03T15:19:04.374" v="1746" actId="478"/>
          <ac:spMkLst>
            <pc:docMk/>
            <pc:sldMk cId="3874566915" sldId="264"/>
            <ac:spMk id="9" creationId="{31C2B20D-7263-4644-986E-9EE8A8F41314}"/>
          </ac:spMkLst>
        </pc:spChg>
        <pc:spChg chg="add mod">
          <ac:chgData name="Alicia Jacob" userId="a53211b3-4d5c-4d76-95cc-f0e177f8ec80" providerId="ADAL" clId="{2EE83CAD-27D4-4AE9-9448-A87D27EF9EBC}" dt="2021-03-03T15:19:04.520" v="1747"/>
          <ac:spMkLst>
            <pc:docMk/>
            <pc:sldMk cId="3874566915" sldId="264"/>
            <ac:spMk id="10" creationId="{A1E9694F-1204-4379-9AFB-78D1F6368CFA}"/>
          </ac:spMkLst>
        </pc:spChg>
      </pc:sldChg>
      <pc:sldChg chg="addSp delSp modSp mod">
        <pc:chgData name="Alicia Jacob" userId="a53211b3-4d5c-4d76-95cc-f0e177f8ec80" providerId="ADAL" clId="{2EE83CAD-27D4-4AE9-9448-A87D27EF9EBC}" dt="2021-03-03T15:18:40.834" v="1733"/>
        <pc:sldMkLst>
          <pc:docMk/>
          <pc:sldMk cId="3601371395" sldId="265"/>
        </pc:sldMkLst>
        <pc:spChg chg="mod">
          <ac:chgData name="Alicia Jacob" userId="a53211b3-4d5c-4d76-95cc-f0e177f8ec80" providerId="ADAL" clId="{2EE83CAD-27D4-4AE9-9448-A87D27EF9EBC}" dt="2021-02-26T19:45:45.574" v="362" actId="27636"/>
          <ac:spMkLst>
            <pc:docMk/>
            <pc:sldMk cId="3601371395" sldId="265"/>
            <ac:spMk id="4" creationId="{F1E9A716-2636-46FE-AA99-4557EBEF6032}"/>
          </ac:spMkLst>
        </pc:spChg>
        <pc:spChg chg="mod">
          <ac:chgData name="Alicia Jacob" userId="a53211b3-4d5c-4d76-95cc-f0e177f8ec80" providerId="ADAL" clId="{2EE83CAD-27D4-4AE9-9448-A87D27EF9EBC}" dt="2021-03-01T16:30:46.565" v="644" actId="404"/>
          <ac:spMkLst>
            <pc:docMk/>
            <pc:sldMk cId="3601371395" sldId="265"/>
            <ac:spMk id="5" creationId="{D74F78C6-D726-458C-831F-93BD029E444A}"/>
          </ac:spMkLst>
        </pc:spChg>
        <pc:spChg chg="add mod">
          <ac:chgData name="Alicia Jacob" userId="a53211b3-4d5c-4d76-95cc-f0e177f8ec80" providerId="ADAL" clId="{2EE83CAD-27D4-4AE9-9448-A87D27EF9EBC}" dt="2021-03-03T15:18:40.834" v="1733"/>
          <ac:spMkLst>
            <pc:docMk/>
            <pc:sldMk cId="3601371395" sldId="265"/>
            <ac:spMk id="9" creationId="{F080D188-0127-452F-B3DA-225F7C4B6EFA}"/>
          </ac:spMkLst>
        </pc:spChg>
        <pc:spChg chg="del">
          <ac:chgData name="Alicia Jacob" userId="a53211b3-4d5c-4d76-95cc-f0e177f8ec80" providerId="ADAL" clId="{2EE83CAD-27D4-4AE9-9448-A87D27EF9EBC}" dt="2021-03-03T15:18:40.531" v="1732" actId="478"/>
          <ac:spMkLst>
            <pc:docMk/>
            <pc:sldMk cId="3601371395" sldId="265"/>
            <ac:spMk id="23" creationId="{C7E1C9B2-029E-4E35-B1DE-5668D627BF50}"/>
          </ac:spMkLst>
        </pc:spChg>
      </pc:sldChg>
      <pc:sldChg chg="del">
        <pc:chgData name="Alicia Jacob" userId="a53211b3-4d5c-4d76-95cc-f0e177f8ec80" providerId="ADAL" clId="{2EE83CAD-27D4-4AE9-9448-A87D27EF9EBC}" dt="2021-02-26T19:43:34.238" v="258" actId="47"/>
        <pc:sldMkLst>
          <pc:docMk/>
          <pc:sldMk cId="2806859517" sldId="266"/>
        </pc:sldMkLst>
      </pc:sldChg>
      <pc:sldChg chg="addSp delSp modSp mod">
        <pc:chgData name="Alicia Jacob" userId="a53211b3-4d5c-4d76-95cc-f0e177f8ec80" providerId="ADAL" clId="{2EE83CAD-27D4-4AE9-9448-A87D27EF9EBC}" dt="2021-03-03T15:19:32.221" v="1757" actId="20577"/>
        <pc:sldMkLst>
          <pc:docMk/>
          <pc:sldMk cId="458534254" sldId="267"/>
        </pc:sldMkLst>
        <pc:spChg chg="del">
          <ac:chgData name="Alicia Jacob" userId="a53211b3-4d5c-4d76-95cc-f0e177f8ec80" providerId="ADAL" clId="{2EE83CAD-27D4-4AE9-9448-A87D27EF9EBC}" dt="2021-02-26T19:42:10.304" v="194" actId="478"/>
          <ac:spMkLst>
            <pc:docMk/>
            <pc:sldMk cId="458534254" sldId="267"/>
            <ac:spMk id="2" creationId="{118008C0-184D-4256-A341-B1CD5D46F5A7}"/>
          </ac:spMkLst>
        </pc:spChg>
        <pc:spChg chg="del">
          <ac:chgData name="Alicia Jacob" userId="a53211b3-4d5c-4d76-95cc-f0e177f8ec80" providerId="ADAL" clId="{2EE83CAD-27D4-4AE9-9448-A87D27EF9EBC}" dt="2021-02-26T19:42:10.304" v="194" actId="478"/>
          <ac:spMkLst>
            <pc:docMk/>
            <pc:sldMk cId="458534254" sldId="267"/>
            <ac:spMk id="3" creationId="{63E7523D-C895-48CD-B733-B5E25269D305}"/>
          </ac:spMkLst>
        </pc:spChg>
        <pc:spChg chg="mod">
          <ac:chgData name="Alicia Jacob" userId="a53211b3-4d5c-4d76-95cc-f0e177f8ec80" providerId="ADAL" clId="{2EE83CAD-27D4-4AE9-9448-A87D27EF9EBC}" dt="2021-02-26T19:43:31.285" v="257" actId="27636"/>
          <ac:spMkLst>
            <pc:docMk/>
            <pc:sldMk cId="458534254" sldId="267"/>
            <ac:spMk id="4" creationId="{F1E9A716-2636-46FE-AA99-4557EBEF6032}"/>
          </ac:spMkLst>
        </pc:spChg>
        <pc:spChg chg="add mod">
          <ac:chgData name="Alicia Jacob" userId="a53211b3-4d5c-4d76-95cc-f0e177f8ec80" providerId="ADAL" clId="{2EE83CAD-27D4-4AE9-9448-A87D27EF9EBC}" dt="2021-03-01T16:59:32.815" v="1117" actId="1076"/>
          <ac:spMkLst>
            <pc:docMk/>
            <pc:sldMk cId="458534254" sldId="267"/>
            <ac:spMk id="5" creationId="{2233B7B5-6635-4514-A493-B683B557440A}"/>
          </ac:spMkLst>
        </pc:spChg>
        <pc:spChg chg="mod">
          <ac:chgData name="Alicia Jacob" userId="a53211b3-4d5c-4d76-95cc-f0e177f8ec80" providerId="ADAL" clId="{2EE83CAD-27D4-4AE9-9448-A87D27EF9EBC}" dt="2021-03-03T15:19:32.221" v="1757" actId="20577"/>
          <ac:spMkLst>
            <pc:docMk/>
            <pc:sldMk cId="458534254" sldId="267"/>
            <ac:spMk id="6" creationId="{37F64B46-BA03-4058-85EA-0BE847EB189F}"/>
          </ac:spMkLst>
        </pc:spChg>
        <pc:spChg chg="add mod">
          <ac:chgData name="Alicia Jacob" userId="a53211b3-4d5c-4d76-95cc-f0e177f8ec80" providerId="ADAL" clId="{2EE83CAD-27D4-4AE9-9448-A87D27EF9EBC}" dt="2021-03-03T15:18:58.556" v="1743"/>
          <ac:spMkLst>
            <pc:docMk/>
            <pc:sldMk cId="458534254" sldId="267"/>
            <ac:spMk id="9" creationId="{0B75E864-C5DE-46CE-9C35-4D39E7F8D8AC}"/>
          </ac:spMkLst>
        </pc:spChg>
        <pc:spChg chg="del">
          <ac:chgData name="Alicia Jacob" userId="a53211b3-4d5c-4d76-95cc-f0e177f8ec80" providerId="ADAL" clId="{2EE83CAD-27D4-4AE9-9448-A87D27EF9EBC}" dt="2021-02-26T19:42:10.304" v="194" actId="478"/>
          <ac:spMkLst>
            <pc:docMk/>
            <pc:sldMk cId="458534254" sldId="267"/>
            <ac:spMk id="9" creationId="{EE0693E4-5EC8-496F-9B9E-D90DF3AC1B25}"/>
          </ac:spMkLst>
        </pc:spChg>
        <pc:spChg chg="del">
          <ac:chgData name="Alicia Jacob" userId="a53211b3-4d5c-4d76-95cc-f0e177f8ec80" providerId="ADAL" clId="{2EE83CAD-27D4-4AE9-9448-A87D27EF9EBC}" dt="2021-02-26T19:42:10.304" v="194" actId="478"/>
          <ac:spMkLst>
            <pc:docMk/>
            <pc:sldMk cId="458534254" sldId="267"/>
            <ac:spMk id="10" creationId="{6020F90F-0A43-433E-BFEF-6B9BD7450ED4}"/>
          </ac:spMkLst>
        </pc:spChg>
        <pc:spChg chg="del">
          <ac:chgData name="Alicia Jacob" userId="a53211b3-4d5c-4d76-95cc-f0e177f8ec80" providerId="ADAL" clId="{2EE83CAD-27D4-4AE9-9448-A87D27EF9EBC}" dt="2021-03-03T15:18:58.346" v="1742" actId="478"/>
          <ac:spMkLst>
            <pc:docMk/>
            <pc:sldMk cId="458534254" sldId="267"/>
            <ac:spMk id="23" creationId="{C7E1C9B2-029E-4E35-B1DE-5668D627BF50}"/>
          </ac:spMkLst>
        </pc:spChg>
      </pc:sldChg>
      <pc:sldChg chg="del">
        <pc:chgData name="Alicia Jacob" userId="a53211b3-4d5c-4d76-95cc-f0e177f8ec80" providerId="ADAL" clId="{2EE83CAD-27D4-4AE9-9448-A87D27EF9EBC}" dt="2021-02-26T19:43:40.013" v="263" actId="47"/>
        <pc:sldMkLst>
          <pc:docMk/>
          <pc:sldMk cId="356445304" sldId="268"/>
        </pc:sldMkLst>
      </pc:sldChg>
      <pc:sldChg chg="del">
        <pc:chgData name="Alicia Jacob" userId="a53211b3-4d5c-4d76-95cc-f0e177f8ec80" providerId="ADAL" clId="{2EE83CAD-27D4-4AE9-9448-A87D27EF9EBC}" dt="2021-02-26T19:43:40.180" v="264" actId="47"/>
        <pc:sldMkLst>
          <pc:docMk/>
          <pc:sldMk cId="2744973620" sldId="269"/>
        </pc:sldMkLst>
      </pc:sldChg>
      <pc:sldChg chg="del">
        <pc:chgData name="Alicia Jacob" userId="a53211b3-4d5c-4d76-95cc-f0e177f8ec80" providerId="ADAL" clId="{2EE83CAD-27D4-4AE9-9448-A87D27EF9EBC}" dt="2021-02-26T19:43:40.354" v="265" actId="47"/>
        <pc:sldMkLst>
          <pc:docMk/>
          <pc:sldMk cId="3671261966" sldId="270"/>
        </pc:sldMkLst>
      </pc:sldChg>
      <pc:sldChg chg="del">
        <pc:chgData name="Alicia Jacob" userId="a53211b3-4d5c-4d76-95cc-f0e177f8ec80" providerId="ADAL" clId="{2EE83CAD-27D4-4AE9-9448-A87D27EF9EBC}" dt="2021-02-26T19:43:40.549" v="266" actId="47"/>
        <pc:sldMkLst>
          <pc:docMk/>
          <pc:sldMk cId="2864836549" sldId="271"/>
        </pc:sldMkLst>
      </pc:sldChg>
      <pc:sldChg chg="addSp delSp modSp mod">
        <pc:chgData name="Alicia Jacob" userId="a53211b3-4d5c-4d76-95cc-f0e177f8ec80" providerId="ADAL" clId="{2EE83CAD-27D4-4AE9-9448-A87D27EF9EBC}" dt="2021-03-03T15:19:27.807" v="1755" actId="20577"/>
        <pc:sldMkLst>
          <pc:docMk/>
          <pc:sldMk cId="4050446824" sldId="273"/>
        </pc:sldMkLst>
        <pc:spChg chg="mod">
          <ac:chgData name="Alicia Jacob" userId="a53211b3-4d5c-4d76-95cc-f0e177f8ec80" providerId="ADAL" clId="{2EE83CAD-27D4-4AE9-9448-A87D27EF9EBC}" dt="2021-02-26T19:43:15.959" v="214" actId="20577"/>
          <ac:spMkLst>
            <pc:docMk/>
            <pc:sldMk cId="4050446824" sldId="273"/>
            <ac:spMk id="4" creationId="{F1E9A716-2636-46FE-AA99-4557EBEF6032}"/>
          </ac:spMkLst>
        </pc:spChg>
        <pc:spChg chg="mod">
          <ac:chgData name="Alicia Jacob" userId="a53211b3-4d5c-4d76-95cc-f0e177f8ec80" providerId="ADAL" clId="{2EE83CAD-27D4-4AE9-9448-A87D27EF9EBC}" dt="2021-03-03T15:19:27.807" v="1755" actId="20577"/>
          <ac:spMkLst>
            <pc:docMk/>
            <pc:sldMk cId="4050446824" sldId="273"/>
            <ac:spMk id="6" creationId="{37F64B46-BA03-4058-85EA-0BE847EB189F}"/>
          </ac:spMkLst>
        </pc:spChg>
        <pc:spChg chg="mod">
          <ac:chgData name="Alicia Jacob" userId="a53211b3-4d5c-4d76-95cc-f0e177f8ec80" providerId="ADAL" clId="{2EE83CAD-27D4-4AE9-9448-A87D27EF9EBC}" dt="2021-03-01T17:14:04.579" v="1429" actId="15"/>
          <ac:spMkLst>
            <pc:docMk/>
            <pc:sldMk cId="4050446824" sldId="273"/>
            <ac:spMk id="9" creationId="{F400E20E-43BD-4683-A33C-A4FAAD0C2946}"/>
          </ac:spMkLst>
        </pc:spChg>
        <pc:spChg chg="add mod">
          <ac:chgData name="Alicia Jacob" userId="a53211b3-4d5c-4d76-95cc-f0e177f8ec80" providerId="ADAL" clId="{2EE83CAD-27D4-4AE9-9448-A87D27EF9EBC}" dt="2021-03-03T15:18:53.921" v="1741"/>
          <ac:spMkLst>
            <pc:docMk/>
            <pc:sldMk cId="4050446824" sldId="273"/>
            <ac:spMk id="10" creationId="{960154B1-D58B-4DCA-BF4F-2A0E752752B5}"/>
          </ac:spMkLst>
        </pc:spChg>
        <pc:spChg chg="del">
          <ac:chgData name="Alicia Jacob" userId="a53211b3-4d5c-4d76-95cc-f0e177f8ec80" providerId="ADAL" clId="{2EE83CAD-27D4-4AE9-9448-A87D27EF9EBC}" dt="2021-03-03T15:18:53.562" v="1740" actId="478"/>
          <ac:spMkLst>
            <pc:docMk/>
            <pc:sldMk cId="4050446824" sldId="273"/>
            <ac:spMk id="23" creationId="{C7E1C9B2-029E-4E35-B1DE-5668D627BF50}"/>
          </ac:spMkLst>
        </pc:spChg>
      </pc:sldChg>
      <pc:sldChg chg="del">
        <pc:chgData name="Alicia Jacob" userId="a53211b3-4d5c-4d76-95cc-f0e177f8ec80" providerId="ADAL" clId="{2EE83CAD-27D4-4AE9-9448-A87D27EF9EBC}" dt="2021-02-26T19:43:36.587" v="259" actId="47"/>
        <pc:sldMkLst>
          <pc:docMk/>
          <pc:sldMk cId="393720181" sldId="274"/>
        </pc:sldMkLst>
      </pc:sldChg>
      <pc:sldChg chg="del">
        <pc:chgData name="Alicia Jacob" userId="a53211b3-4d5c-4d76-95cc-f0e177f8ec80" providerId="ADAL" clId="{2EE83CAD-27D4-4AE9-9448-A87D27EF9EBC}" dt="2021-02-26T19:43:37.041" v="260" actId="47"/>
        <pc:sldMkLst>
          <pc:docMk/>
          <pc:sldMk cId="646255042" sldId="275"/>
        </pc:sldMkLst>
      </pc:sldChg>
      <pc:sldChg chg="addSp delSp modSp add del mod">
        <pc:chgData name="Alicia Jacob" userId="a53211b3-4d5c-4d76-95cc-f0e177f8ec80" providerId="ADAL" clId="{2EE83CAD-27D4-4AE9-9448-A87D27EF9EBC}" dt="2021-03-03T15:19:37.094" v="1759" actId="20577"/>
        <pc:sldMkLst>
          <pc:docMk/>
          <pc:sldMk cId="2605090345" sldId="276"/>
        </pc:sldMkLst>
        <pc:spChg chg="mod">
          <ac:chgData name="Alicia Jacob" userId="a53211b3-4d5c-4d76-95cc-f0e177f8ec80" providerId="ADAL" clId="{2EE83CAD-27D4-4AE9-9448-A87D27EF9EBC}" dt="2021-02-26T19:44:04.995" v="296" actId="20577"/>
          <ac:spMkLst>
            <pc:docMk/>
            <pc:sldMk cId="2605090345" sldId="276"/>
            <ac:spMk id="3" creationId="{6BE16C75-DF0D-4040-AF1F-3F60BD71E53A}"/>
          </ac:spMkLst>
        </pc:spChg>
        <pc:spChg chg="mod">
          <ac:chgData name="Alicia Jacob" userId="a53211b3-4d5c-4d76-95cc-f0e177f8ec80" providerId="ADAL" clId="{2EE83CAD-27D4-4AE9-9448-A87D27EF9EBC}" dt="2021-02-26T19:43:59.275" v="286" actId="20577"/>
          <ac:spMkLst>
            <pc:docMk/>
            <pc:sldMk cId="2605090345" sldId="276"/>
            <ac:spMk id="4" creationId="{F1E9A716-2636-46FE-AA99-4557EBEF6032}"/>
          </ac:spMkLst>
        </pc:spChg>
        <pc:spChg chg="mod">
          <ac:chgData name="Alicia Jacob" userId="a53211b3-4d5c-4d76-95cc-f0e177f8ec80" providerId="ADAL" clId="{2EE83CAD-27D4-4AE9-9448-A87D27EF9EBC}" dt="2021-03-03T15:19:37.094" v="1759" actId="20577"/>
          <ac:spMkLst>
            <pc:docMk/>
            <pc:sldMk cId="2605090345" sldId="276"/>
            <ac:spMk id="6" creationId="{37F64B46-BA03-4058-85EA-0BE847EB189F}"/>
          </ac:spMkLst>
        </pc:spChg>
        <pc:spChg chg="add mod">
          <ac:chgData name="Alicia Jacob" userId="a53211b3-4d5c-4d76-95cc-f0e177f8ec80" providerId="ADAL" clId="{2EE83CAD-27D4-4AE9-9448-A87D27EF9EBC}" dt="2021-03-03T15:19:01.550" v="1745"/>
          <ac:spMkLst>
            <pc:docMk/>
            <pc:sldMk cId="2605090345" sldId="276"/>
            <ac:spMk id="9" creationId="{EA8D6BB2-C1D7-4E8E-AE08-835AE49BC2AC}"/>
          </ac:spMkLst>
        </pc:spChg>
        <pc:spChg chg="del">
          <ac:chgData name="Alicia Jacob" userId="a53211b3-4d5c-4d76-95cc-f0e177f8ec80" providerId="ADAL" clId="{2EE83CAD-27D4-4AE9-9448-A87D27EF9EBC}" dt="2021-03-03T15:19:01.404" v="1744" actId="478"/>
          <ac:spMkLst>
            <pc:docMk/>
            <pc:sldMk cId="2605090345" sldId="276"/>
            <ac:spMk id="23" creationId="{C7E1C9B2-029E-4E35-B1DE-5668D627BF50}"/>
          </ac:spMkLst>
        </pc:spChg>
      </pc:sldChg>
      <pc:sldChg chg="addSp delSp modSp add mod">
        <pc:chgData name="Alicia Jacob" userId="a53211b3-4d5c-4d76-95cc-f0e177f8ec80" providerId="ADAL" clId="{2EE83CAD-27D4-4AE9-9448-A87D27EF9EBC}" dt="2021-03-05T16:19:10.833" v="1836" actId="20577"/>
        <pc:sldMkLst>
          <pc:docMk/>
          <pc:sldMk cId="3387672132" sldId="277"/>
        </pc:sldMkLst>
        <pc:spChg chg="mod">
          <ac:chgData name="Alicia Jacob" userId="a53211b3-4d5c-4d76-95cc-f0e177f8ec80" providerId="ADAL" clId="{2EE83CAD-27D4-4AE9-9448-A87D27EF9EBC}" dt="2021-02-26T19:45:28.099" v="358" actId="113"/>
          <ac:spMkLst>
            <pc:docMk/>
            <pc:sldMk cId="3387672132" sldId="277"/>
            <ac:spMk id="4" creationId="{F1E9A716-2636-46FE-AA99-4557EBEF6032}"/>
          </ac:spMkLst>
        </pc:spChg>
        <pc:spChg chg="mod">
          <ac:chgData name="Alicia Jacob" userId="a53211b3-4d5c-4d76-95cc-f0e177f8ec80" providerId="ADAL" clId="{2EE83CAD-27D4-4AE9-9448-A87D27EF9EBC}" dt="2021-03-05T16:19:10.833" v="1836" actId="20577"/>
          <ac:spMkLst>
            <pc:docMk/>
            <pc:sldMk cId="3387672132" sldId="277"/>
            <ac:spMk id="5" creationId="{D74F78C6-D726-458C-831F-93BD029E444A}"/>
          </ac:spMkLst>
        </pc:spChg>
        <pc:spChg chg="mod">
          <ac:chgData name="Alicia Jacob" userId="a53211b3-4d5c-4d76-95cc-f0e177f8ec80" providerId="ADAL" clId="{2EE83CAD-27D4-4AE9-9448-A87D27EF9EBC}" dt="2021-03-03T15:19:18.768" v="1751" actId="20577"/>
          <ac:spMkLst>
            <pc:docMk/>
            <pc:sldMk cId="3387672132" sldId="277"/>
            <ac:spMk id="6" creationId="{37F64B46-BA03-4058-85EA-0BE847EB189F}"/>
          </ac:spMkLst>
        </pc:spChg>
        <pc:spChg chg="add mod">
          <ac:chgData name="Alicia Jacob" userId="a53211b3-4d5c-4d76-95cc-f0e177f8ec80" providerId="ADAL" clId="{2EE83CAD-27D4-4AE9-9448-A87D27EF9EBC}" dt="2021-03-03T15:18:47.258" v="1737"/>
          <ac:spMkLst>
            <pc:docMk/>
            <pc:sldMk cId="3387672132" sldId="277"/>
            <ac:spMk id="9" creationId="{6B997546-E449-4DAA-8FB3-F970686A97CB}"/>
          </ac:spMkLst>
        </pc:spChg>
        <pc:spChg chg="del">
          <ac:chgData name="Alicia Jacob" userId="a53211b3-4d5c-4d76-95cc-f0e177f8ec80" providerId="ADAL" clId="{2EE83CAD-27D4-4AE9-9448-A87D27EF9EBC}" dt="2021-03-03T15:18:47.024" v="1736" actId="478"/>
          <ac:spMkLst>
            <pc:docMk/>
            <pc:sldMk cId="3387672132" sldId="277"/>
            <ac:spMk id="23" creationId="{C7E1C9B2-029E-4E35-B1DE-5668D627BF50}"/>
          </ac:spMkLst>
        </pc:spChg>
      </pc:sldChg>
      <pc:sldChg chg="del">
        <pc:chgData name="Alicia Jacob" userId="a53211b3-4d5c-4d76-95cc-f0e177f8ec80" providerId="ADAL" clId="{2EE83CAD-27D4-4AE9-9448-A87D27EF9EBC}" dt="2021-02-26T19:43:39.669" v="261" actId="47"/>
        <pc:sldMkLst>
          <pc:docMk/>
          <pc:sldMk cId="3794759952" sldId="277"/>
        </pc:sldMkLst>
      </pc:sldChg>
      <pc:sldChg chg="del">
        <pc:chgData name="Alicia Jacob" userId="a53211b3-4d5c-4d76-95cc-f0e177f8ec80" providerId="ADAL" clId="{2EE83CAD-27D4-4AE9-9448-A87D27EF9EBC}" dt="2021-02-26T19:43:39.853" v="262" actId="47"/>
        <pc:sldMkLst>
          <pc:docMk/>
          <pc:sldMk cId="3746210159" sldId="278"/>
        </pc:sldMkLst>
      </pc:sldChg>
      <pc:sldChg chg="addSp delSp modSp add mod">
        <pc:chgData name="Alicia Jacob" userId="a53211b3-4d5c-4d76-95cc-f0e177f8ec80" providerId="ADAL" clId="{2EE83CAD-27D4-4AE9-9448-A87D27EF9EBC}" dt="2021-03-08T14:20:37.534" v="1837" actId="1076"/>
        <pc:sldMkLst>
          <pc:docMk/>
          <pc:sldMk cId="4221884812" sldId="278"/>
        </pc:sldMkLst>
        <pc:spChg chg="mod">
          <ac:chgData name="Alicia Jacob" userId="a53211b3-4d5c-4d76-95cc-f0e177f8ec80" providerId="ADAL" clId="{2EE83CAD-27D4-4AE9-9448-A87D27EF9EBC}" dt="2021-02-26T19:47:37.520" v="398" actId="20577"/>
          <ac:spMkLst>
            <pc:docMk/>
            <pc:sldMk cId="4221884812" sldId="278"/>
            <ac:spMk id="4" creationId="{F1E9A716-2636-46FE-AA99-4557EBEF6032}"/>
          </ac:spMkLst>
        </pc:spChg>
        <pc:spChg chg="mod">
          <ac:chgData name="Alicia Jacob" userId="a53211b3-4d5c-4d76-95cc-f0e177f8ec80" providerId="ADAL" clId="{2EE83CAD-27D4-4AE9-9448-A87D27EF9EBC}" dt="2021-03-08T14:20:37.534" v="1837" actId="1076"/>
          <ac:spMkLst>
            <pc:docMk/>
            <pc:sldMk cId="4221884812" sldId="278"/>
            <ac:spMk id="5" creationId="{D74F78C6-D726-458C-831F-93BD029E444A}"/>
          </ac:spMkLst>
        </pc:spChg>
        <pc:spChg chg="mod">
          <ac:chgData name="Alicia Jacob" userId="a53211b3-4d5c-4d76-95cc-f0e177f8ec80" providerId="ADAL" clId="{2EE83CAD-27D4-4AE9-9448-A87D27EF9EBC}" dt="2021-03-03T15:19:23.572" v="1753" actId="20577"/>
          <ac:spMkLst>
            <pc:docMk/>
            <pc:sldMk cId="4221884812" sldId="278"/>
            <ac:spMk id="6" creationId="{37F64B46-BA03-4058-85EA-0BE847EB189F}"/>
          </ac:spMkLst>
        </pc:spChg>
        <pc:spChg chg="add mod">
          <ac:chgData name="Alicia Jacob" userId="a53211b3-4d5c-4d76-95cc-f0e177f8ec80" providerId="ADAL" clId="{2EE83CAD-27D4-4AE9-9448-A87D27EF9EBC}" dt="2021-03-01T16:37:11.571" v="741" actId="1035"/>
          <ac:spMkLst>
            <pc:docMk/>
            <pc:sldMk cId="4221884812" sldId="278"/>
            <ac:spMk id="7" creationId="{540AA567-55F7-4603-B299-C058AB8A64C8}"/>
          </ac:spMkLst>
        </pc:spChg>
        <pc:spChg chg="add mod">
          <ac:chgData name="Alicia Jacob" userId="a53211b3-4d5c-4d76-95cc-f0e177f8ec80" providerId="ADAL" clId="{2EE83CAD-27D4-4AE9-9448-A87D27EF9EBC}" dt="2021-03-01T16:37:39.849" v="760" actId="1076"/>
          <ac:spMkLst>
            <pc:docMk/>
            <pc:sldMk cId="4221884812" sldId="278"/>
            <ac:spMk id="9" creationId="{0D3FD670-1FAF-4D63-8A3D-D9AE0DE5AEEF}"/>
          </ac:spMkLst>
        </pc:spChg>
        <pc:spChg chg="add mod">
          <ac:chgData name="Alicia Jacob" userId="a53211b3-4d5c-4d76-95cc-f0e177f8ec80" providerId="ADAL" clId="{2EE83CAD-27D4-4AE9-9448-A87D27EF9EBC}" dt="2021-03-01T16:38:10.398" v="780" actId="1582"/>
          <ac:spMkLst>
            <pc:docMk/>
            <pc:sldMk cId="4221884812" sldId="278"/>
            <ac:spMk id="10" creationId="{80336F64-14AC-449C-8560-BEC7684C5D3F}"/>
          </ac:spMkLst>
        </pc:spChg>
        <pc:spChg chg="add mod">
          <ac:chgData name="Alicia Jacob" userId="a53211b3-4d5c-4d76-95cc-f0e177f8ec80" providerId="ADAL" clId="{2EE83CAD-27D4-4AE9-9448-A87D27EF9EBC}" dt="2021-03-01T16:37:11.571" v="741" actId="1035"/>
          <ac:spMkLst>
            <pc:docMk/>
            <pc:sldMk cId="4221884812" sldId="278"/>
            <ac:spMk id="11" creationId="{6FA7D95B-FDCF-4E75-9236-B71024B3815C}"/>
          </ac:spMkLst>
        </pc:spChg>
        <pc:spChg chg="add mod">
          <ac:chgData name="Alicia Jacob" userId="a53211b3-4d5c-4d76-95cc-f0e177f8ec80" providerId="ADAL" clId="{2EE83CAD-27D4-4AE9-9448-A87D27EF9EBC}" dt="2021-03-01T16:37:47.170" v="777" actId="20577"/>
          <ac:spMkLst>
            <pc:docMk/>
            <pc:sldMk cId="4221884812" sldId="278"/>
            <ac:spMk id="13" creationId="{7C39D64C-FD5B-4A4D-84DC-A32B1DF3BC46}"/>
          </ac:spMkLst>
        </pc:spChg>
        <pc:spChg chg="add mod">
          <ac:chgData name="Alicia Jacob" userId="a53211b3-4d5c-4d76-95cc-f0e177f8ec80" providerId="ADAL" clId="{2EE83CAD-27D4-4AE9-9448-A87D27EF9EBC}" dt="2021-03-01T16:38:26.473" v="799" actId="313"/>
          <ac:spMkLst>
            <pc:docMk/>
            <pc:sldMk cId="4221884812" sldId="278"/>
            <ac:spMk id="15" creationId="{E2CCD334-A137-45E2-8DDB-1011E68CFADC}"/>
          </ac:spMkLst>
        </pc:spChg>
        <pc:spChg chg="add del mod">
          <ac:chgData name="Alicia Jacob" userId="a53211b3-4d5c-4d76-95cc-f0e177f8ec80" providerId="ADAL" clId="{2EE83CAD-27D4-4AE9-9448-A87D27EF9EBC}" dt="2021-03-01T16:38:57.148" v="834" actId="478"/>
          <ac:spMkLst>
            <pc:docMk/>
            <pc:sldMk cId="4221884812" sldId="278"/>
            <ac:spMk id="16" creationId="{D31E5E7C-EB0F-47A8-A153-FC0A27C70836}"/>
          </ac:spMkLst>
        </pc:spChg>
        <pc:spChg chg="add mod">
          <ac:chgData name="Alicia Jacob" userId="a53211b3-4d5c-4d76-95cc-f0e177f8ec80" providerId="ADAL" clId="{2EE83CAD-27D4-4AE9-9448-A87D27EF9EBC}" dt="2021-03-01T16:38:52.382" v="833" actId="14100"/>
          <ac:spMkLst>
            <pc:docMk/>
            <pc:sldMk cId="4221884812" sldId="278"/>
            <ac:spMk id="17" creationId="{A949340A-F2A0-4E96-8B2E-4B2C3F748C4B}"/>
          </ac:spMkLst>
        </pc:spChg>
        <pc:spChg chg="add mod">
          <ac:chgData name="Alicia Jacob" userId="a53211b3-4d5c-4d76-95cc-f0e177f8ec80" providerId="ADAL" clId="{2EE83CAD-27D4-4AE9-9448-A87D27EF9EBC}" dt="2021-03-01T16:39:05.044" v="837" actId="1076"/>
          <ac:spMkLst>
            <pc:docMk/>
            <pc:sldMk cId="4221884812" sldId="278"/>
            <ac:spMk id="18" creationId="{A6E0B9E6-BB23-45AF-9954-C379B1169664}"/>
          </ac:spMkLst>
        </pc:spChg>
        <pc:spChg chg="add mod">
          <ac:chgData name="Alicia Jacob" userId="a53211b3-4d5c-4d76-95cc-f0e177f8ec80" providerId="ADAL" clId="{2EE83CAD-27D4-4AE9-9448-A87D27EF9EBC}" dt="2021-03-01T16:39:14.228" v="841" actId="1076"/>
          <ac:spMkLst>
            <pc:docMk/>
            <pc:sldMk cId="4221884812" sldId="278"/>
            <ac:spMk id="19" creationId="{5A7CD65B-DE4A-4006-A071-08E4A6BFCAC3}"/>
          </ac:spMkLst>
        </pc:spChg>
        <pc:spChg chg="add mod">
          <ac:chgData name="Alicia Jacob" userId="a53211b3-4d5c-4d76-95cc-f0e177f8ec80" providerId="ADAL" clId="{2EE83CAD-27D4-4AE9-9448-A87D27EF9EBC}" dt="2021-03-01T16:39:28.941" v="877" actId="1035"/>
          <ac:spMkLst>
            <pc:docMk/>
            <pc:sldMk cId="4221884812" sldId="278"/>
            <ac:spMk id="20" creationId="{D51073B0-67D4-4EFE-A212-33AAF67E9325}"/>
          </ac:spMkLst>
        </pc:spChg>
        <pc:spChg chg="add mod">
          <ac:chgData name="Alicia Jacob" userId="a53211b3-4d5c-4d76-95cc-f0e177f8ec80" providerId="ADAL" clId="{2EE83CAD-27D4-4AE9-9448-A87D27EF9EBC}" dt="2021-03-03T15:18:50.129" v="1739"/>
          <ac:spMkLst>
            <pc:docMk/>
            <pc:sldMk cId="4221884812" sldId="278"/>
            <ac:spMk id="22" creationId="{773091F0-1065-49DF-B21D-68CB005C8092}"/>
          </ac:spMkLst>
        </pc:spChg>
        <pc:spChg chg="add del mod">
          <ac:chgData name="Alicia Jacob" userId="a53211b3-4d5c-4d76-95cc-f0e177f8ec80" providerId="ADAL" clId="{2EE83CAD-27D4-4AE9-9448-A87D27EF9EBC}" dt="2021-03-01T16:39:52.382" v="881" actId="478"/>
          <ac:spMkLst>
            <pc:docMk/>
            <pc:sldMk cId="4221884812" sldId="278"/>
            <ac:spMk id="22" creationId="{A02295A1-640A-4FC1-892E-64B24E01747B}"/>
          </ac:spMkLst>
        </pc:spChg>
        <pc:spChg chg="del">
          <ac:chgData name="Alicia Jacob" userId="a53211b3-4d5c-4d76-95cc-f0e177f8ec80" providerId="ADAL" clId="{2EE83CAD-27D4-4AE9-9448-A87D27EF9EBC}" dt="2021-03-03T15:18:49.958" v="1738" actId="478"/>
          <ac:spMkLst>
            <pc:docMk/>
            <pc:sldMk cId="4221884812" sldId="278"/>
            <ac:spMk id="23" creationId="{C7E1C9B2-029E-4E35-B1DE-5668D627BF50}"/>
          </ac:spMkLst>
        </pc:spChg>
        <pc:picChg chg="add mod modCrop">
          <ac:chgData name="Alicia Jacob" userId="a53211b3-4d5c-4d76-95cc-f0e177f8ec80" providerId="ADAL" clId="{2EE83CAD-27D4-4AE9-9448-A87D27EF9EBC}" dt="2021-03-01T16:37:11.571" v="741" actId="1035"/>
          <ac:picMkLst>
            <pc:docMk/>
            <pc:sldMk cId="4221884812" sldId="278"/>
            <ac:picMk id="3" creationId="{1CA8E809-082D-494A-BFF6-3CB9FEBE4513}"/>
          </ac:picMkLst>
        </pc:picChg>
      </pc:sldChg>
      <pc:sldChg chg="addSp delSp modSp add mod">
        <pc:chgData name="Alicia Jacob" userId="a53211b3-4d5c-4d76-95cc-f0e177f8ec80" providerId="ADAL" clId="{2EE83CAD-27D4-4AE9-9448-A87D27EF9EBC}" dt="2021-03-03T15:19:15.463" v="1749" actId="20577"/>
        <pc:sldMkLst>
          <pc:docMk/>
          <pc:sldMk cId="3089225290" sldId="279"/>
        </pc:sldMkLst>
        <pc:spChg chg="mod">
          <ac:chgData name="Alicia Jacob" userId="a53211b3-4d5c-4d76-95cc-f0e177f8ec80" providerId="ADAL" clId="{2EE83CAD-27D4-4AE9-9448-A87D27EF9EBC}" dt="2021-03-03T13:55:33.352" v="1465" actId="20577"/>
          <ac:spMkLst>
            <pc:docMk/>
            <pc:sldMk cId="3089225290" sldId="279"/>
            <ac:spMk id="4" creationId="{F1E9A716-2636-46FE-AA99-4557EBEF6032}"/>
          </ac:spMkLst>
        </pc:spChg>
        <pc:spChg chg="mod">
          <ac:chgData name="Alicia Jacob" userId="a53211b3-4d5c-4d76-95cc-f0e177f8ec80" providerId="ADAL" clId="{2EE83CAD-27D4-4AE9-9448-A87D27EF9EBC}" dt="2021-03-03T14:31:36.331" v="1716" actId="404"/>
          <ac:spMkLst>
            <pc:docMk/>
            <pc:sldMk cId="3089225290" sldId="279"/>
            <ac:spMk id="5" creationId="{D74F78C6-D726-458C-831F-93BD029E444A}"/>
          </ac:spMkLst>
        </pc:spChg>
        <pc:spChg chg="mod">
          <ac:chgData name="Alicia Jacob" userId="a53211b3-4d5c-4d76-95cc-f0e177f8ec80" providerId="ADAL" clId="{2EE83CAD-27D4-4AE9-9448-A87D27EF9EBC}" dt="2021-03-03T15:19:15.463" v="1749" actId="20577"/>
          <ac:spMkLst>
            <pc:docMk/>
            <pc:sldMk cId="3089225290" sldId="279"/>
            <ac:spMk id="6" creationId="{37F64B46-BA03-4058-85EA-0BE847EB189F}"/>
          </ac:spMkLst>
        </pc:spChg>
        <pc:spChg chg="add mod">
          <ac:chgData name="Alicia Jacob" userId="a53211b3-4d5c-4d76-95cc-f0e177f8ec80" providerId="ADAL" clId="{2EE83CAD-27D4-4AE9-9448-A87D27EF9EBC}" dt="2021-03-03T15:18:44.639" v="1735"/>
          <ac:spMkLst>
            <pc:docMk/>
            <pc:sldMk cId="3089225290" sldId="279"/>
            <ac:spMk id="9" creationId="{EC41E391-20A5-40AD-BA80-087E72153768}"/>
          </ac:spMkLst>
        </pc:spChg>
        <pc:spChg chg="del">
          <ac:chgData name="Alicia Jacob" userId="a53211b3-4d5c-4d76-95cc-f0e177f8ec80" providerId="ADAL" clId="{2EE83CAD-27D4-4AE9-9448-A87D27EF9EBC}" dt="2021-03-03T15:18:44.351" v="1734" actId="478"/>
          <ac:spMkLst>
            <pc:docMk/>
            <pc:sldMk cId="3089225290" sldId="279"/>
            <ac:spMk id="23" creationId="{C7E1C9B2-029E-4E35-B1DE-5668D627BF50}"/>
          </ac:spMkLst>
        </pc:spChg>
        <pc:picChg chg="add mod modCrop">
          <ac:chgData name="Alicia Jacob" userId="a53211b3-4d5c-4d76-95cc-f0e177f8ec80" providerId="ADAL" clId="{2EE83CAD-27D4-4AE9-9448-A87D27EF9EBC}" dt="2021-03-03T14:31:39.320" v="1726" actId="1035"/>
          <ac:picMkLst>
            <pc:docMk/>
            <pc:sldMk cId="3089225290" sldId="279"/>
            <ac:picMk id="3" creationId="{CD46FAF0-B166-4742-B352-354504122FB3}"/>
          </ac:picMkLst>
        </pc:picChg>
      </pc:sldChg>
      <pc:sldChg chg="new del">
        <pc:chgData name="Alicia Jacob" userId="a53211b3-4d5c-4d76-95cc-f0e177f8ec80" providerId="ADAL" clId="{2EE83CAD-27D4-4AE9-9448-A87D27EF9EBC}" dt="2021-03-03T13:55:19.873" v="1452" actId="47"/>
        <pc:sldMkLst>
          <pc:docMk/>
          <pc:sldMk cId="3975351450" sldId="279"/>
        </pc:sldMkLst>
      </pc:sldChg>
      <pc:sldChg chg="modSp add del mod">
        <pc:chgData name="Alicia Jacob" userId="a53211b3-4d5c-4d76-95cc-f0e177f8ec80" providerId="ADAL" clId="{2EE83CAD-27D4-4AE9-9448-A87D27EF9EBC}" dt="2021-03-02T15:31:09.474" v="1450" actId="47"/>
        <pc:sldMkLst>
          <pc:docMk/>
          <pc:sldMk cId="4055971018" sldId="279"/>
        </pc:sldMkLst>
        <pc:spChg chg="mod">
          <ac:chgData name="Alicia Jacob" userId="a53211b3-4d5c-4d76-95cc-f0e177f8ec80" providerId="ADAL" clId="{2EE83CAD-27D4-4AE9-9448-A87D27EF9EBC}" dt="2021-03-01T19:34:07.275" v="1442" actId="20577"/>
          <ac:spMkLst>
            <pc:docMk/>
            <pc:sldMk cId="4055971018" sldId="279"/>
            <ac:spMk id="4" creationId="{F1E9A716-2636-46FE-AA99-4557EBEF6032}"/>
          </ac:spMkLst>
        </pc:spChg>
        <pc:spChg chg="mod">
          <ac:chgData name="Alicia Jacob" userId="a53211b3-4d5c-4d76-95cc-f0e177f8ec80" providerId="ADAL" clId="{2EE83CAD-27D4-4AE9-9448-A87D27EF9EBC}" dt="2021-03-01T19:34:12.526" v="1447" actId="20577"/>
          <ac:spMkLst>
            <pc:docMk/>
            <pc:sldMk cId="4055971018" sldId="279"/>
            <ac:spMk id="5" creationId="{D74F78C6-D726-458C-831F-93BD029E444A}"/>
          </ac:spMkLst>
        </pc:spChg>
      </pc:sldChg>
    </pc:docChg>
  </pc:docChgLst>
  <pc:docChgLst>
    <pc:chgData name="Alicia Jacob" userId="a53211b3-4d5c-4d76-95cc-f0e177f8ec80" providerId="ADAL" clId="{132F082B-EEA7-4F96-83A9-54A8E75DE714}"/>
    <pc:docChg chg="undo redo custSel addSld delSld modSld sldOrd modMainMaster">
      <pc:chgData name="Alicia Jacob" userId="a53211b3-4d5c-4d76-95cc-f0e177f8ec80" providerId="ADAL" clId="{132F082B-EEA7-4F96-83A9-54A8E75DE714}" dt="2020-10-28T16:08:23.389" v="491" actId="20577"/>
      <pc:docMkLst>
        <pc:docMk/>
      </pc:docMkLst>
      <pc:sldChg chg="addSp modSp mod">
        <pc:chgData name="Alicia Jacob" userId="a53211b3-4d5c-4d76-95cc-f0e177f8ec80" providerId="ADAL" clId="{132F082B-EEA7-4F96-83A9-54A8E75DE714}" dt="2020-10-28T16:01:51.720" v="390" actId="207"/>
        <pc:sldMkLst>
          <pc:docMk/>
          <pc:sldMk cId="2073220047" sldId="256"/>
        </pc:sldMkLst>
        <pc:spChg chg="add mod">
          <ac:chgData name="Alicia Jacob" userId="a53211b3-4d5c-4d76-95cc-f0e177f8ec80" providerId="ADAL" clId="{132F082B-EEA7-4F96-83A9-54A8E75DE714}" dt="2020-10-28T16:01:51.720" v="390" actId="207"/>
          <ac:spMkLst>
            <pc:docMk/>
            <pc:sldMk cId="2073220047" sldId="256"/>
            <ac:spMk id="2" creationId="{197AC107-6912-45A2-BDC4-628F3090237D}"/>
          </ac:spMkLst>
        </pc:spChg>
        <pc:spChg chg="mod">
          <ac:chgData name="Alicia Jacob" userId="a53211b3-4d5c-4d76-95cc-f0e177f8ec80" providerId="ADAL" clId="{132F082B-EEA7-4F96-83A9-54A8E75DE714}" dt="2020-10-28T16:01:51.720" v="390" actId="207"/>
          <ac:spMkLst>
            <pc:docMk/>
            <pc:sldMk cId="2073220047" sldId="256"/>
            <ac:spMk id="3" creationId="{C660BF53-A04F-4B2D-BBBE-7A9AB4C8E415}"/>
          </ac:spMkLst>
        </pc:spChg>
        <pc:spChg chg="add mod">
          <ac:chgData name="Alicia Jacob" userId="a53211b3-4d5c-4d76-95cc-f0e177f8ec80" providerId="ADAL" clId="{132F082B-EEA7-4F96-83A9-54A8E75DE714}" dt="2020-10-28T15:58:11.260" v="334" actId="571"/>
          <ac:spMkLst>
            <pc:docMk/>
            <pc:sldMk cId="2073220047" sldId="256"/>
            <ac:spMk id="7" creationId="{1C4C789A-15F1-413D-AAFC-4DAF401C1903}"/>
          </ac:spMkLst>
        </pc:spChg>
        <pc:spChg chg="add mod">
          <ac:chgData name="Alicia Jacob" userId="a53211b3-4d5c-4d76-95cc-f0e177f8ec80" providerId="ADAL" clId="{132F082B-EEA7-4F96-83A9-54A8E75DE714}" dt="2020-10-28T15:58:11.260" v="334" actId="571"/>
          <ac:spMkLst>
            <pc:docMk/>
            <pc:sldMk cId="2073220047" sldId="256"/>
            <ac:spMk id="9" creationId="{917A582E-4CC0-4D86-85F9-DB6384AB7D9E}"/>
          </ac:spMkLst>
        </pc:spChg>
      </pc:sldChg>
      <pc:sldChg chg="addSp delSp modSp mod">
        <pc:chgData name="Alicia Jacob" userId="a53211b3-4d5c-4d76-95cc-f0e177f8ec80" providerId="ADAL" clId="{132F082B-EEA7-4F96-83A9-54A8E75DE714}" dt="2020-10-28T16:01:56.349" v="391" actId="207"/>
        <pc:sldMkLst>
          <pc:docMk/>
          <pc:sldMk cId="44787750" sldId="257"/>
        </pc:sldMkLst>
        <pc:spChg chg="mod">
          <ac:chgData name="Alicia Jacob" userId="a53211b3-4d5c-4d76-95cc-f0e177f8ec80" providerId="ADAL" clId="{132F082B-EEA7-4F96-83A9-54A8E75DE714}" dt="2020-10-28T16:01:37.584" v="388" actId="1076"/>
          <ac:spMkLst>
            <pc:docMk/>
            <pc:sldMk cId="44787750" sldId="257"/>
            <ac:spMk id="2" creationId="{CDDE7155-A7B4-4258-A037-063FF8F7411F}"/>
          </ac:spMkLst>
        </pc:spChg>
        <pc:spChg chg="mod">
          <ac:chgData name="Alicia Jacob" userId="a53211b3-4d5c-4d76-95cc-f0e177f8ec80" providerId="ADAL" clId="{132F082B-EEA7-4F96-83A9-54A8E75DE714}" dt="2020-10-28T16:01:37.584" v="388" actId="1076"/>
          <ac:spMkLst>
            <pc:docMk/>
            <pc:sldMk cId="44787750" sldId="257"/>
            <ac:spMk id="3" creationId="{1C3431DA-6727-4A7D-8085-4AB89016CFDE}"/>
          </ac:spMkLst>
        </pc:spChg>
        <pc:spChg chg="add mod">
          <ac:chgData name="Alicia Jacob" userId="a53211b3-4d5c-4d76-95cc-f0e177f8ec80" providerId="ADAL" clId="{132F082B-EEA7-4F96-83A9-54A8E75DE714}" dt="2020-10-28T16:01:56.349" v="391" actId="207"/>
          <ac:spMkLst>
            <pc:docMk/>
            <pc:sldMk cId="44787750" sldId="257"/>
            <ac:spMk id="6" creationId="{37F64B46-BA03-4058-85EA-0BE847EB189F}"/>
          </ac:spMkLst>
        </pc:spChg>
        <pc:spChg chg="mod">
          <ac:chgData name="Alicia Jacob" userId="a53211b3-4d5c-4d76-95cc-f0e177f8ec80" providerId="ADAL" clId="{132F082B-EEA7-4F96-83A9-54A8E75DE714}" dt="2020-10-28T16:01:37.584" v="388" actId="1076"/>
          <ac:spMkLst>
            <pc:docMk/>
            <pc:sldMk cId="44787750" sldId="257"/>
            <ac:spMk id="7" creationId="{D7323BD1-3AAF-4BF6-9C41-EE205178C942}"/>
          </ac:spMkLst>
        </pc:spChg>
        <pc:spChg chg="mod">
          <ac:chgData name="Alicia Jacob" userId="a53211b3-4d5c-4d76-95cc-f0e177f8ec80" providerId="ADAL" clId="{132F082B-EEA7-4F96-83A9-54A8E75DE714}" dt="2020-10-28T16:01:37.584" v="388" actId="1076"/>
          <ac:spMkLst>
            <pc:docMk/>
            <pc:sldMk cId="44787750" sldId="257"/>
            <ac:spMk id="9" creationId="{86259152-68B0-44F5-94F3-C698C6DDD51A}"/>
          </ac:spMkLst>
        </pc:spChg>
        <pc:spChg chg="del">
          <ac:chgData name="Alicia Jacob" userId="a53211b3-4d5c-4d76-95cc-f0e177f8ec80" providerId="ADAL" clId="{132F082B-EEA7-4F96-83A9-54A8E75DE714}" dt="2020-10-28T15:58:20.900" v="335" actId="478"/>
          <ac:spMkLst>
            <pc:docMk/>
            <pc:sldMk cId="44787750" sldId="257"/>
            <ac:spMk id="10" creationId="{D2492525-620F-4FEC-8139-1A62661E6473}"/>
          </ac:spMkLst>
        </pc:spChg>
        <pc:spChg chg="add mod">
          <ac:chgData name="Alicia Jacob" userId="a53211b3-4d5c-4d76-95cc-f0e177f8ec80" providerId="ADAL" clId="{132F082B-EEA7-4F96-83A9-54A8E75DE714}" dt="2020-10-28T16:01:56.349" v="391" actId="207"/>
          <ac:spMkLst>
            <pc:docMk/>
            <pc:sldMk cId="44787750" sldId="257"/>
            <ac:spMk id="11" creationId="{AE721BAF-4998-4EBC-80A5-277BC78D8F36}"/>
          </ac:spMkLst>
        </pc:spChg>
        <pc:spChg chg="mod">
          <ac:chgData name="Alicia Jacob" userId="a53211b3-4d5c-4d76-95cc-f0e177f8ec80" providerId="ADAL" clId="{132F082B-EEA7-4F96-83A9-54A8E75DE714}" dt="2020-10-28T16:01:37.584" v="388" actId="1076"/>
          <ac:spMkLst>
            <pc:docMk/>
            <pc:sldMk cId="44787750" sldId="257"/>
            <ac:spMk id="12" creationId="{C3509EA8-9492-4C12-9C0C-D016391D23F8}"/>
          </ac:spMkLst>
        </pc:spChg>
        <pc:spChg chg="mod">
          <ac:chgData name="Alicia Jacob" userId="a53211b3-4d5c-4d76-95cc-f0e177f8ec80" providerId="ADAL" clId="{132F082B-EEA7-4F96-83A9-54A8E75DE714}" dt="2020-10-28T16:01:37.584" v="388" actId="1076"/>
          <ac:spMkLst>
            <pc:docMk/>
            <pc:sldMk cId="44787750" sldId="257"/>
            <ac:spMk id="14" creationId="{ABCC962C-BB2F-4B43-AE16-DDE6B9CA3490}"/>
          </ac:spMkLst>
        </pc:spChg>
        <pc:spChg chg="mod">
          <ac:chgData name="Alicia Jacob" userId="a53211b3-4d5c-4d76-95cc-f0e177f8ec80" providerId="ADAL" clId="{132F082B-EEA7-4F96-83A9-54A8E75DE714}" dt="2020-10-28T16:01:37.584" v="388" actId="1076"/>
          <ac:spMkLst>
            <pc:docMk/>
            <pc:sldMk cId="44787750" sldId="257"/>
            <ac:spMk id="16" creationId="{7169638A-CC32-49D6-BB7E-0D57691A06A5}"/>
          </ac:spMkLst>
        </pc:spChg>
        <pc:spChg chg="mod">
          <ac:chgData name="Alicia Jacob" userId="a53211b3-4d5c-4d76-95cc-f0e177f8ec80" providerId="ADAL" clId="{132F082B-EEA7-4F96-83A9-54A8E75DE714}" dt="2020-10-28T16:01:37.584" v="388" actId="1076"/>
          <ac:spMkLst>
            <pc:docMk/>
            <pc:sldMk cId="44787750" sldId="257"/>
            <ac:spMk id="18" creationId="{78938B3C-249C-415A-8D88-A4E2D14BDC83}"/>
          </ac:spMkLst>
        </pc:spChg>
        <pc:spChg chg="mod">
          <ac:chgData name="Alicia Jacob" userId="a53211b3-4d5c-4d76-95cc-f0e177f8ec80" providerId="ADAL" clId="{132F082B-EEA7-4F96-83A9-54A8E75DE714}" dt="2020-10-28T16:01:37.584" v="388" actId="1076"/>
          <ac:spMkLst>
            <pc:docMk/>
            <pc:sldMk cId="44787750" sldId="257"/>
            <ac:spMk id="20" creationId="{C6A584CA-1A5B-4580-A33A-CE3FB983D364}"/>
          </ac:spMkLst>
        </pc:spChg>
        <pc:spChg chg="mod">
          <ac:chgData name="Alicia Jacob" userId="a53211b3-4d5c-4d76-95cc-f0e177f8ec80" providerId="ADAL" clId="{132F082B-EEA7-4F96-83A9-54A8E75DE714}" dt="2020-10-28T16:01:37.584" v="388" actId="1076"/>
          <ac:spMkLst>
            <pc:docMk/>
            <pc:sldMk cId="44787750" sldId="257"/>
            <ac:spMk id="22" creationId="{7FBB88C9-A340-4623-B671-22B8D3401F03}"/>
          </ac:spMkLst>
        </pc:spChg>
      </pc:sldChg>
      <pc:sldChg chg="addSp delSp modSp mod">
        <pc:chgData name="Alicia Jacob" userId="a53211b3-4d5c-4d76-95cc-f0e177f8ec80" providerId="ADAL" clId="{132F082B-EEA7-4F96-83A9-54A8E75DE714}" dt="2020-10-28T16:05:00.835" v="454"/>
        <pc:sldMkLst>
          <pc:docMk/>
          <pc:sldMk cId="1143331853" sldId="258"/>
        </pc:sldMkLst>
        <pc:spChg chg="add del">
          <ac:chgData name="Alicia Jacob" userId="a53211b3-4d5c-4d76-95cc-f0e177f8ec80" providerId="ADAL" clId="{132F082B-EEA7-4F96-83A9-54A8E75DE714}" dt="2020-10-28T15:59:31.843" v="353" actId="478"/>
          <ac:spMkLst>
            <pc:docMk/>
            <pc:sldMk cId="1143331853" sldId="258"/>
            <ac:spMk id="2" creationId="{A84FF73B-381B-48A6-BE34-88BDBB0589F7}"/>
          </ac:spMkLst>
        </pc:spChg>
        <pc:spChg chg="del">
          <ac:chgData name="Alicia Jacob" userId="a53211b3-4d5c-4d76-95cc-f0e177f8ec80" providerId="ADAL" clId="{132F082B-EEA7-4F96-83A9-54A8E75DE714}" dt="2020-10-28T15:58:33.777" v="339" actId="478"/>
          <ac:spMkLst>
            <pc:docMk/>
            <pc:sldMk cId="1143331853" sldId="258"/>
            <ac:spMk id="3" creationId="{59831D15-1AA6-4625-AC74-F49912E2BE20}"/>
          </ac:spMkLst>
        </pc:spChg>
        <pc:spChg chg="add">
          <ac:chgData name="Alicia Jacob" userId="a53211b3-4d5c-4d76-95cc-f0e177f8ec80" providerId="ADAL" clId="{132F082B-EEA7-4F96-83A9-54A8E75DE714}" dt="2020-10-28T15:58:34.064" v="340" actId="22"/>
          <ac:spMkLst>
            <pc:docMk/>
            <pc:sldMk cId="1143331853" sldId="258"/>
            <ac:spMk id="6" creationId="{DEDE1AAB-EB9C-49E8-A46B-68E7A91262DC}"/>
          </ac:spMkLst>
        </pc:spChg>
        <pc:spChg chg="add mod">
          <ac:chgData name="Alicia Jacob" userId="a53211b3-4d5c-4d76-95cc-f0e177f8ec80" providerId="ADAL" clId="{132F082B-EEA7-4F96-83A9-54A8E75DE714}" dt="2020-10-28T15:59:36.443" v="356" actId="20577"/>
          <ac:spMkLst>
            <pc:docMk/>
            <pc:sldMk cId="1143331853" sldId="258"/>
            <ac:spMk id="7" creationId="{EC1A3414-9B02-4F5D-B6BB-436D0C7DCACD}"/>
          </ac:spMkLst>
        </pc:spChg>
        <pc:graphicFrameChg chg="mod">
          <ac:chgData name="Alicia Jacob" userId="a53211b3-4d5c-4d76-95cc-f0e177f8ec80" providerId="ADAL" clId="{132F082B-EEA7-4F96-83A9-54A8E75DE714}" dt="2020-10-28T16:05:00.835" v="454"/>
          <ac:graphicFrameMkLst>
            <pc:docMk/>
            <pc:sldMk cId="1143331853" sldId="258"/>
            <ac:graphicFrameMk id="46" creationId="{7EA7B19F-91CB-46F3-AC54-37D7D90E8684}"/>
          </ac:graphicFrameMkLst>
        </pc:graphicFrameChg>
      </pc:sldChg>
      <pc:sldChg chg="addSp delSp modSp mod">
        <pc:chgData name="Alicia Jacob" userId="a53211b3-4d5c-4d76-95cc-f0e177f8ec80" providerId="ADAL" clId="{132F082B-EEA7-4F96-83A9-54A8E75DE714}" dt="2020-10-28T16:03:49.677" v="415" actId="1037"/>
        <pc:sldMkLst>
          <pc:docMk/>
          <pc:sldMk cId="885363294" sldId="259"/>
        </pc:sldMkLst>
        <pc:spChg chg="add mod">
          <ac:chgData name="Alicia Jacob" userId="a53211b3-4d5c-4d76-95cc-f0e177f8ec80" providerId="ADAL" clId="{132F082B-EEA7-4F96-83A9-54A8E75DE714}" dt="2020-10-28T15:55:15.201" v="198" actId="20577"/>
          <ac:spMkLst>
            <pc:docMk/>
            <pc:sldMk cId="885363294" sldId="259"/>
            <ac:spMk id="3" creationId="{2EF0F618-0F44-4186-B3AC-CC518492B959}"/>
          </ac:spMkLst>
        </pc:spChg>
        <pc:spChg chg="add">
          <ac:chgData name="Alicia Jacob" userId="a53211b3-4d5c-4d76-95cc-f0e177f8ec80" providerId="ADAL" clId="{132F082B-EEA7-4F96-83A9-54A8E75DE714}" dt="2020-10-28T15:58:25.376" v="338" actId="22"/>
          <ac:spMkLst>
            <pc:docMk/>
            <pc:sldMk cId="885363294" sldId="259"/>
            <ac:spMk id="9" creationId="{D828F2FE-0832-4F1B-BB0F-12F52DB50D63}"/>
          </ac:spMkLst>
        </pc:spChg>
        <pc:spChg chg="del">
          <ac:chgData name="Alicia Jacob" userId="a53211b3-4d5c-4d76-95cc-f0e177f8ec80" providerId="ADAL" clId="{132F082B-EEA7-4F96-83A9-54A8E75DE714}" dt="2020-10-28T15:58:25.117" v="337" actId="478"/>
          <ac:spMkLst>
            <pc:docMk/>
            <pc:sldMk cId="885363294" sldId="259"/>
            <ac:spMk id="14" creationId="{E16CA7CE-DDFD-4A90-8E2B-46E9AEB8D93C}"/>
          </ac:spMkLst>
        </pc:spChg>
        <pc:graphicFrameChg chg="mod">
          <ac:chgData name="Alicia Jacob" userId="a53211b3-4d5c-4d76-95cc-f0e177f8ec80" providerId="ADAL" clId="{132F082B-EEA7-4F96-83A9-54A8E75DE714}" dt="2020-10-28T16:03:49.677" v="415" actId="1037"/>
          <ac:graphicFrameMkLst>
            <pc:docMk/>
            <pc:sldMk cId="885363294" sldId="259"/>
            <ac:graphicFrameMk id="2" creationId="{BFA24DE7-D0A6-47E8-B7A9-E8FE70C61181}"/>
          </ac:graphicFrameMkLst>
        </pc:graphicFrameChg>
        <pc:picChg chg="mod">
          <ac:chgData name="Alicia Jacob" userId="a53211b3-4d5c-4d76-95cc-f0e177f8ec80" providerId="ADAL" clId="{132F082B-EEA7-4F96-83A9-54A8E75DE714}" dt="2020-10-28T16:03:49.677" v="415" actId="1037"/>
          <ac:picMkLst>
            <pc:docMk/>
            <pc:sldMk cId="885363294" sldId="259"/>
            <ac:picMk id="6" creationId="{77F56F68-0DF8-4148-BF53-246FD2BDC159}"/>
          </ac:picMkLst>
        </pc:picChg>
        <pc:picChg chg="mod">
          <ac:chgData name="Alicia Jacob" userId="a53211b3-4d5c-4d76-95cc-f0e177f8ec80" providerId="ADAL" clId="{132F082B-EEA7-4F96-83A9-54A8E75DE714}" dt="2020-10-28T16:03:49.677" v="415" actId="1037"/>
          <ac:picMkLst>
            <pc:docMk/>
            <pc:sldMk cId="885363294" sldId="259"/>
            <ac:picMk id="11" creationId="{2BCDAB7F-68AE-4628-9F00-6DE57D458329}"/>
          </ac:picMkLst>
        </pc:picChg>
        <pc:picChg chg="mod">
          <ac:chgData name="Alicia Jacob" userId="a53211b3-4d5c-4d76-95cc-f0e177f8ec80" providerId="ADAL" clId="{132F082B-EEA7-4F96-83A9-54A8E75DE714}" dt="2020-10-28T16:03:49.677" v="415" actId="1037"/>
          <ac:picMkLst>
            <pc:docMk/>
            <pc:sldMk cId="885363294" sldId="259"/>
            <ac:picMk id="13" creationId="{BA2B97F5-5018-4A4C-8285-F51AF159143E}"/>
          </ac:picMkLst>
        </pc:picChg>
      </pc:sldChg>
      <pc:sldChg chg="addSp delSp modSp mod">
        <pc:chgData name="Alicia Jacob" userId="a53211b3-4d5c-4d76-95cc-f0e177f8ec80" providerId="ADAL" clId="{132F082B-EEA7-4F96-83A9-54A8E75DE714}" dt="2020-10-28T15:59:44.434" v="361" actId="20577"/>
        <pc:sldMkLst>
          <pc:docMk/>
          <pc:sldMk cId="1184104034" sldId="260"/>
        </pc:sldMkLst>
        <pc:spChg chg="del">
          <ac:chgData name="Alicia Jacob" userId="a53211b3-4d5c-4d76-95cc-f0e177f8ec80" providerId="ADAL" clId="{132F082B-EEA7-4F96-83A9-54A8E75DE714}" dt="2020-10-28T15:58:36.711" v="341" actId="478"/>
          <ac:spMkLst>
            <pc:docMk/>
            <pc:sldMk cId="1184104034" sldId="260"/>
            <ac:spMk id="3" creationId="{D541735F-1C8F-43DA-9792-AF5D8338CB27}"/>
          </ac:spMkLst>
        </pc:spChg>
        <pc:spChg chg="add del mod">
          <ac:chgData name="Alicia Jacob" userId="a53211b3-4d5c-4d76-95cc-f0e177f8ec80" providerId="ADAL" clId="{132F082B-EEA7-4F96-83A9-54A8E75DE714}" dt="2020-10-28T15:59:42.377" v="358" actId="478"/>
          <ac:spMkLst>
            <pc:docMk/>
            <pc:sldMk cId="1184104034" sldId="260"/>
            <ac:spMk id="6" creationId="{F0491B3C-317B-4FF0-88E6-E16244E1E062}"/>
          </ac:spMkLst>
        </pc:spChg>
        <pc:spChg chg="add">
          <ac:chgData name="Alicia Jacob" userId="a53211b3-4d5c-4d76-95cc-f0e177f8ec80" providerId="ADAL" clId="{132F082B-EEA7-4F96-83A9-54A8E75DE714}" dt="2020-10-28T15:58:36.903" v="342" actId="22"/>
          <ac:spMkLst>
            <pc:docMk/>
            <pc:sldMk cId="1184104034" sldId="260"/>
            <ac:spMk id="7" creationId="{DD11D444-BAFA-4B36-8F3B-E0E42927DEBD}"/>
          </ac:spMkLst>
        </pc:spChg>
        <pc:spChg chg="add mod">
          <ac:chgData name="Alicia Jacob" userId="a53211b3-4d5c-4d76-95cc-f0e177f8ec80" providerId="ADAL" clId="{132F082B-EEA7-4F96-83A9-54A8E75DE714}" dt="2020-10-28T15:59:44.434" v="361" actId="20577"/>
          <ac:spMkLst>
            <pc:docMk/>
            <pc:sldMk cId="1184104034" sldId="260"/>
            <ac:spMk id="9" creationId="{2C87AB1E-AB0C-4780-9046-C1107A0EA652}"/>
          </ac:spMkLst>
        </pc:spChg>
        <pc:picChg chg="mod">
          <ac:chgData name="Alicia Jacob" userId="a53211b3-4d5c-4d76-95cc-f0e177f8ec80" providerId="ADAL" clId="{132F082B-EEA7-4F96-83A9-54A8E75DE714}" dt="2020-10-28T15:02:50.722" v="18" actId="1036"/>
          <ac:picMkLst>
            <pc:docMk/>
            <pc:sldMk cId="1184104034" sldId="260"/>
            <ac:picMk id="10" creationId="{31197DD0-C6A8-4899-B164-6A85A6CAF28B}"/>
          </ac:picMkLst>
        </pc:picChg>
        <pc:picChg chg="mod">
          <ac:chgData name="Alicia Jacob" userId="a53211b3-4d5c-4d76-95cc-f0e177f8ec80" providerId="ADAL" clId="{132F082B-EEA7-4F96-83A9-54A8E75DE714}" dt="2020-10-28T15:02:50.722" v="18" actId="1036"/>
          <ac:picMkLst>
            <pc:docMk/>
            <pc:sldMk cId="1184104034" sldId="260"/>
            <ac:picMk id="13" creationId="{319DF970-1A69-4BDE-BE0E-75494FAF50FE}"/>
          </ac:picMkLst>
        </pc:picChg>
        <pc:picChg chg="mod">
          <ac:chgData name="Alicia Jacob" userId="a53211b3-4d5c-4d76-95cc-f0e177f8ec80" providerId="ADAL" clId="{132F082B-EEA7-4F96-83A9-54A8E75DE714}" dt="2020-10-28T15:02:50.722" v="18" actId="1036"/>
          <ac:picMkLst>
            <pc:docMk/>
            <pc:sldMk cId="1184104034" sldId="260"/>
            <ac:picMk id="18" creationId="{C9EB1890-E3E7-4660-955C-382013928D39}"/>
          </ac:picMkLst>
        </pc:picChg>
      </pc:sldChg>
      <pc:sldChg chg="addSp delSp modSp mod">
        <pc:chgData name="Alicia Jacob" userId="a53211b3-4d5c-4d76-95cc-f0e177f8ec80" providerId="ADAL" clId="{132F082B-EEA7-4F96-83A9-54A8E75DE714}" dt="2020-10-28T16:08:23.389" v="491" actId="20577"/>
        <pc:sldMkLst>
          <pc:docMk/>
          <pc:sldMk cId="965789082" sldId="261"/>
        </pc:sldMkLst>
        <pc:spChg chg="mod">
          <ac:chgData name="Alicia Jacob" userId="a53211b3-4d5c-4d76-95cc-f0e177f8ec80" providerId="ADAL" clId="{132F082B-EEA7-4F96-83A9-54A8E75DE714}" dt="2020-10-28T16:08:15.425" v="490" actId="20577"/>
          <ac:spMkLst>
            <pc:docMk/>
            <pc:sldMk cId="965789082" sldId="261"/>
            <ac:spMk id="2" creationId="{8198C106-101D-427C-9935-588FBAFE5323}"/>
          </ac:spMkLst>
        </pc:spChg>
        <pc:spChg chg="add mod ord">
          <ac:chgData name="Alicia Jacob" userId="a53211b3-4d5c-4d76-95cc-f0e177f8ec80" providerId="ADAL" clId="{132F082B-EEA7-4F96-83A9-54A8E75DE714}" dt="2020-10-28T16:04:05.163" v="418" actId="1038"/>
          <ac:spMkLst>
            <pc:docMk/>
            <pc:sldMk cId="965789082" sldId="261"/>
            <ac:spMk id="3" creationId="{B88435EA-AA48-4990-A261-0BF1E9A1D887}"/>
          </ac:spMkLst>
        </pc:spChg>
        <pc:spChg chg="mod">
          <ac:chgData name="Alicia Jacob" userId="a53211b3-4d5c-4d76-95cc-f0e177f8ec80" providerId="ADAL" clId="{132F082B-EEA7-4F96-83A9-54A8E75DE714}" dt="2020-10-28T15:09:34.027" v="40" actId="20577"/>
          <ac:spMkLst>
            <pc:docMk/>
            <pc:sldMk cId="965789082" sldId="261"/>
            <ac:spMk id="4" creationId="{F1E9A716-2636-46FE-AA99-4557EBEF6032}"/>
          </ac:spMkLst>
        </pc:spChg>
        <pc:spChg chg="add mod ord">
          <ac:chgData name="Alicia Jacob" userId="a53211b3-4d5c-4d76-95cc-f0e177f8ec80" providerId="ADAL" clId="{132F082B-EEA7-4F96-83A9-54A8E75DE714}" dt="2020-10-28T16:04:05.163" v="418" actId="1038"/>
          <ac:spMkLst>
            <pc:docMk/>
            <pc:sldMk cId="965789082" sldId="261"/>
            <ac:spMk id="6" creationId="{97840BF5-D2D3-4607-8C18-FB75BD4EAF83}"/>
          </ac:spMkLst>
        </pc:spChg>
        <pc:spChg chg="add mod ord">
          <ac:chgData name="Alicia Jacob" userId="a53211b3-4d5c-4d76-95cc-f0e177f8ec80" providerId="ADAL" clId="{132F082B-EEA7-4F96-83A9-54A8E75DE714}" dt="2020-10-28T16:07:41.055" v="470" actId="554"/>
          <ac:spMkLst>
            <pc:docMk/>
            <pc:sldMk cId="965789082" sldId="261"/>
            <ac:spMk id="9" creationId="{F260D3F0-CC32-4913-AEC1-072FD1540588}"/>
          </ac:spMkLst>
        </pc:spChg>
        <pc:spChg chg="mod">
          <ac:chgData name="Alicia Jacob" userId="a53211b3-4d5c-4d76-95cc-f0e177f8ec80" providerId="ADAL" clId="{132F082B-EEA7-4F96-83A9-54A8E75DE714}" dt="2020-10-28T16:08:23.389" v="491" actId="20577"/>
          <ac:spMkLst>
            <pc:docMk/>
            <pc:sldMk cId="965789082" sldId="261"/>
            <ac:spMk id="10" creationId="{CF56B876-0FBB-402F-8E7E-6D652FD2656A}"/>
          </ac:spMkLst>
        </pc:spChg>
        <pc:spChg chg="mod">
          <ac:chgData name="Alicia Jacob" userId="a53211b3-4d5c-4d76-95cc-f0e177f8ec80" providerId="ADAL" clId="{132F082B-EEA7-4F96-83A9-54A8E75DE714}" dt="2020-10-28T16:08:01.950" v="486" actId="1036"/>
          <ac:spMkLst>
            <pc:docMk/>
            <pc:sldMk cId="965789082" sldId="261"/>
            <ac:spMk id="12" creationId="{E4E6EE14-B536-4B73-8929-8CC599F316B8}"/>
          </ac:spMkLst>
        </pc:spChg>
        <pc:spChg chg="del mod">
          <ac:chgData name="Alicia Jacob" userId="a53211b3-4d5c-4d76-95cc-f0e177f8ec80" providerId="ADAL" clId="{132F082B-EEA7-4F96-83A9-54A8E75DE714}" dt="2020-10-28T15:58:40.906" v="343" actId="478"/>
          <ac:spMkLst>
            <pc:docMk/>
            <pc:sldMk cId="965789082" sldId="261"/>
            <ac:spMk id="14" creationId="{62C08C14-F9E4-46C9-8D99-85472F5570D7}"/>
          </ac:spMkLst>
        </pc:spChg>
        <pc:spChg chg="add del mod">
          <ac:chgData name="Alicia Jacob" userId="a53211b3-4d5c-4d76-95cc-f0e177f8ec80" providerId="ADAL" clId="{132F082B-EEA7-4F96-83A9-54A8E75DE714}" dt="2020-10-28T15:59:51.348" v="363" actId="478"/>
          <ac:spMkLst>
            <pc:docMk/>
            <pc:sldMk cId="965789082" sldId="261"/>
            <ac:spMk id="27" creationId="{7A2CEE72-0F9A-4CE8-924D-98DD802C9473}"/>
          </ac:spMkLst>
        </pc:spChg>
        <pc:spChg chg="add">
          <ac:chgData name="Alicia Jacob" userId="a53211b3-4d5c-4d76-95cc-f0e177f8ec80" providerId="ADAL" clId="{132F082B-EEA7-4F96-83A9-54A8E75DE714}" dt="2020-10-28T15:58:41.087" v="344" actId="22"/>
          <ac:spMkLst>
            <pc:docMk/>
            <pc:sldMk cId="965789082" sldId="261"/>
            <ac:spMk id="29" creationId="{903D1456-777E-49D3-AF67-73788C477D2B}"/>
          </ac:spMkLst>
        </pc:spChg>
        <pc:spChg chg="add mod">
          <ac:chgData name="Alicia Jacob" userId="a53211b3-4d5c-4d76-95cc-f0e177f8ec80" providerId="ADAL" clId="{132F082B-EEA7-4F96-83A9-54A8E75DE714}" dt="2020-10-28T15:59:54.799" v="366" actId="20577"/>
          <ac:spMkLst>
            <pc:docMk/>
            <pc:sldMk cId="965789082" sldId="261"/>
            <ac:spMk id="30" creationId="{E59B5C9B-CB20-4C45-8119-241EFBF06EAE}"/>
          </ac:spMkLst>
        </pc:spChg>
        <pc:graphicFrameChg chg="add del modGraphic">
          <ac:chgData name="Alicia Jacob" userId="a53211b3-4d5c-4d76-95cc-f0e177f8ec80" providerId="ADAL" clId="{132F082B-EEA7-4F96-83A9-54A8E75DE714}" dt="2020-10-28T15:33:42.832" v="89" actId="478"/>
          <ac:graphicFrameMkLst>
            <pc:docMk/>
            <pc:sldMk cId="965789082" sldId="261"/>
            <ac:graphicFrameMk id="26" creationId="{02D42C7B-9885-4B49-B17F-AD237BB1DCCB}"/>
          </ac:graphicFrameMkLst>
        </pc:graphicFrameChg>
        <pc:picChg chg="mod">
          <ac:chgData name="Alicia Jacob" userId="a53211b3-4d5c-4d76-95cc-f0e177f8ec80" providerId="ADAL" clId="{132F082B-EEA7-4F96-83A9-54A8E75DE714}" dt="2020-10-28T16:04:05.163" v="418" actId="1038"/>
          <ac:picMkLst>
            <pc:docMk/>
            <pc:sldMk cId="965789082" sldId="261"/>
            <ac:picMk id="7" creationId="{8AB5F99A-ECA5-452A-A135-5A66BA7A3C68}"/>
          </ac:picMkLst>
        </pc:picChg>
        <pc:picChg chg="del">
          <ac:chgData name="Alicia Jacob" userId="a53211b3-4d5c-4d76-95cc-f0e177f8ec80" providerId="ADAL" clId="{132F082B-EEA7-4F96-83A9-54A8E75DE714}" dt="2020-10-28T15:08:33.145" v="21" actId="478"/>
          <ac:picMkLst>
            <pc:docMk/>
            <pc:sldMk cId="965789082" sldId="261"/>
            <ac:picMk id="13" creationId="{90C63793-08EE-4D73-B893-CC21E9FD1ACF}"/>
          </ac:picMkLst>
        </pc:picChg>
        <pc:picChg chg="add mod">
          <ac:chgData name="Alicia Jacob" userId="a53211b3-4d5c-4d76-95cc-f0e177f8ec80" providerId="ADAL" clId="{132F082B-EEA7-4F96-83A9-54A8E75DE714}" dt="2020-10-28T16:04:05.163" v="418" actId="1038"/>
          <ac:picMkLst>
            <pc:docMk/>
            <pc:sldMk cId="965789082" sldId="261"/>
            <ac:picMk id="16" creationId="{A8CC6E79-B20C-43AF-A2DC-A7B4997B11AF}"/>
          </ac:picMkLst>
        </pc:picChg>
        <pc:picChg chg="add del mod">
          <ac:chgData name="Alicia Jacob" userId="a53211b3-4d5c-4d76-95cc-f0e177f8ec80" providerId="ADAL" clId="{132F082B-EEA7-4F96-83A9-54A8E75DE714}" dt="2020-10-28T15:20:32.595" v="56" actId="478"/>
          <ac:picMkLst>
            <pc:docMk/>
            <pc:sldMk cId="965789082" sldId="261"/>
            <ac:picMk id="18" creationId="{A6E1B988-17AC-4DA8-868B-B0C124395688}"/>
          </ac:picMkLst>
        </pc:picChg>
        <pc:picChg chg="add del mod">
          <ac:chgData name="Alicia Jacob" userId="a53211b3-4d5c-4d76-95cc-f0e177f8ec80" providerId="ADAL" clId="{132F082B-EEA7-4F96-83A9-54A8E75DE714}" dt="2020-10-28T15:31:11.320" v="73" actId="478"/>
          <ac:picMkLst>
            <pc:docMk/>
            <pc:sldMk cId="965789082" sldId="261"/>
            <ac:picMk id="20" creationId="{56BC6436-598A-4FB0-AA9A-52B0D4FE249A}"/>
          </ac:picMkLst>
        </pc:picChg>
        <pc:picChg chg="add mod">
          <ac:chgData name="Alicia Jacob" userId="a53211b3-4d5c-4d76-95cc-f0e177f8ec80" providerId="ADAL" clId="{132F082B-EEA7-4F96-83A9-54A8E75DE714}" dt="2020-10-28T15:31:33.024" v="78" actId="1076"/>
          <ac:picMkLst>
            <pc:docMk/>
            <pc:sldMk cId="965789082" sldId="261"/>
            <ac:picMk id="22" creationId="{DDE6CFA3-D391-4B03-AFDD-10706A14C69C}"/>
          </ac:picMkLst>
        </pc:picChg>
        <pc:picChg chg="add del mod">
          <ac:chgData name="Alicia Jacob" userId="a53211b3-4d5c-4d76-95cc-f0e177f8ec80" providerId="ADAL" clId="{132F082B-EEA7-4F96-83A9-54A8E75DE714}" dt="2020-10-28T15:30:20.863" v="65" actId="478"/>
          <ac:picMkLst>
            <pc:docMk/>
            <pc:sldMk cId="965789082" sldId="261"/>
            <ac:picMk id="24" creationId="{7E296E65-56D9-4FA4-8712-283DDC2B8637}"/>
          </ac:picMkLst>
        </pc:picChg>
        <pc:picChg chg="mod">
          <ac:chgData name="Alicia Jacob" userId="a53211b3-4d5c-4d76-95cc-f0e177f8ec80" providerId="ADAL" clId="{132F082B-EEA7-4F96-83A9-54A8E75DE714}" dt="2020-10-28T15:22:36.117" v="57" actId="1076"/>
          <ac:picMkLst>
            <pc:docMk/>
            <pc:sldMk cId="965789082" sldId="261"/>
            <ac:picMk id="1026" creationId="{4CD6DD7C-73A0-4BE7-8F61-14FE48DD2004}"/>
          </ac:picMkLst>
        </pc:picChg>
        <pc:picChg chg="mod">
          <ac:chgData name="Alicia Jacob" userId="a53211b3-4d5c-4d76-95cc-f0e177f8ec80" providerId="ADAL" clId="{132F082B-EEA7-4F96-83A9-54A8E75DE714}" dt="2020-10-28T15:30:53.989" v="66" actId="1076"/>
          <ac:picMkLst>
            <pc:docMk/>
            <pc:sldMk cId="965789082" sldId="261"/>
            <ac:picMk id="1034" creationId="{C4C0DD78-B9F6-4951-B39F-5EB15BBC3031}"/>
          </ac:picMkLst>
        </pc:picChg>
        <pc:picChg chg="mod">
          <ac:chgData name="Alicia Jacob" userId="a53211b3-4d5c-4d76-95cc-f0e177f8ec80" providerId="ADAL" clId="{132F082B-EEA7-4F96-83A9-54A8E75DE714}" dt="2020-10-28T16:04:05.163" v="418" actId="1038"/>
          <ac:picMkLst>
            <pc:docMk/>
            <pc:sldMk cId="965789082" sldId="261"/>
            <ac:picMk id="1036" creationId="{E45604AD-88EF-499C-A609-05FEA971AEA0}"/>
          </ac:picMkLst>
        </pc:picChg>
        <pc:cxnChg chg="mod">
          <ac:chgData name="Alicia Jacob" userId="a53211b3-4d5c-4d76-95cc-f0e177f8ec80" providerId="ADAL" clId="{132F082B-EEA7-4F96-83A9-54A8E75DE714}" dt="2020-10-28T16:04:05.163" v="418" actId="1038"/>
          <ac:cxnSpMkLst>
            <pc:docMk/>
            <pc:sldMk cId="965789082" sldId="261"/>
            <ac:cxnSpMk id="8" creationId="{705ECD48-8B2A-4E77-AF9E-B4ECF707C569}"/>
          </ac:cxnSpMkLst>
        </pc:cxnChg>
      </pc:sldChg>
      <pc:sldChg chg="addSp delSp modSp mod">
        <pc:chgData name="Alicia Jacob" userId="a53211b3-4d5c-4d76-95cc-f0e177f8ec80" providerId="ADAL" clId="{132F082B-EEA7-4F96-83A9-54A8E75DE714}" dt="2020-10-28T16:00:34.852" v="378" actId="20577"/>
        <pc:sldMkLst>
          <pc:docMk/>
          <pc:sldMk cId="2722667741" sldId="262"/>
        </pc:sldMkLst>
        <pc:spChg chg="mod">
          <ac:chgData name="Alicia Jacob" userId="a53211b3-4d5c-4d76-95cc-f0e177f8ec80" providerId="ADAL" clId="{132F082B-EEA7-4F96-83A9-54A8E75DE714}" dt="2020-10-28T15:33:09.931" v="87" actId="20577"/>
          <ac:spMkLst>
            <pc:docMk/>
            <pc:sldMk cId="2722667741" sldId="262"/>
            <ac:spMk id="4" creationId="{F1E9A716-2636-46FE-AA99-4557EBEF6032}"/>
          </ac:spMkLst>
        </pc:spChg>
        <pc:spChg chg="add del mod">
          <ac:chgData name="Alicia Jacob" userId="a53211b3-4d5c-4d76-95cc-f0e177f8ec80" providerId="ADAL" clId="{132F082B-EEA7-4F96-83A9-54A8E75DE714}" dt="2020-10-28T16:00:31.851" v="375" actId="478"/>
          <ac:spMkLst>
            <pc:docMk/>
            <pc:sldMk cId="2722667741" sldId="262"/>
            <ac:spMk id="12" creationId="{E16182AC-3A97-4ABB-B4AE-23865ECC9075}"/>
          </ac:spMkLst>
        </pc:spChg>
        <pc:spChg chg="add">
          <ac:chgData name="Alicia Jacob" userId="a53211b3-4d5c-4d76-95cc-f0e177f8ec80" providerId="ADAL" clId="{132F082B-EEA7-4F96-83A9-54A8E75DE714}" dt="2020-10-28T15:58:48.941" v="348" actId="22"/>
          <ac:spMkLst>
            <pc:docMk/>
            <pc:sldMk cId="2722667741" sldId="262"/>
            <ac:spMk id="14" creationId="{8136FB11-9DB6-4922-9A12-048D745CA110}"/>
          </ac:spMkLst>
        </pc:spChg>
        <pc:spChg chg="del">
          <ac:chgData name="Alicia Jacob" userId="a53211b3-4d5c-4d76-95cc-f0e177f8ec80" providerId="ADAL" clId="{132F082B-EEA7-4F96-83A9-54A8E75DE714}" dt="2020-10-28T15:58:48.684" v="347" actId="478"/>
          <ac:spMkLst>
            <pc:docMk/>
            <pc:sldMk cId="2722667741" sldId="262"/>
            <ac:spMk id="19" creationId="{5421FDDD-8283-476D-9830-9982F60DE434}"/>
          </ac:spMkLst>
        </pc:spChg>
        <pc:spChg chg="add mod">
          <ac:chgData name="Alicia Jacob" userId="a53211b3-4d5c-4d76-95cc-f0e177f8ec80" providerId="ADAL" clId="{132F082B-EEA7-4F96-83A9-54A8E75DE714}" dt="2020-10-28T16:00:34.852" v="378" actId="20577"/>
          <ac:spMkLst>
            <pc:docMk/>
            <pc:sldMk cId="2722667741" sldId="262"/>
            <ac:spMk id="21" creationId="{C6582A35-A26F-4544-9165-83D3436DD970}"/>
          </ac:spMkLst>
        </pc:spChg>
        <pc:picChg chg="mod">
          <ac:chgData name="Alicia Jacob" userId="a53211b3-4d5c-4d76-95cc-f0e177f8ec80" providerId="ADAL" clId="{132F082B-EEA7-4F96-83A9-54A8E75DE714}" dt="2020-10-28T15:39:11.884" v="132" actId="1037"/>
          <ac:picMkLst>
            <pc:docMk/>
            <pc:sldMk cId="2722667741" sldId="262"/>
            <ac:picMk id="2" creationId="{9514A45F-CFD1-4356-9D9C-0BBB40F29A9C}"/>
          </ac:picMkLst>
        </pc:picChg>
      </pc:sldChg>
      <pc:sldChg chg="addSp delSp modSp mod ord">
        <pc:chgData name="Alicia Jacob" userId="a53211b3-4d5c-4d76-95cc-f0e177f8ec80" providerId="ADAL" clId="{132F082B-EEA7-4F96-83A9-54A8E75DE714}" dt="2020-10-28T16:00:11.921" v="371" actId="20577"/>
        <pc:sldMkLst>
          <pc:docMk/>
          <pc:sldMk cId="1472606674" sldId="263"/>
        </pc:sldMkLst>
        <pc:spChg chg="del">
          <ac:chgData name="Alicia Jacob" userId="a53211b3-4d5c-4d76-95cc-f0e177f8ec80" providerId="ADAL" clId="{132F082B-EEA7-4F96-83A9-54A8E75DE714}" dt="2020-10-28T15:58:43.864" v="345" actId="478"/>
          <ac:spMkLst>
            <pc:docMk/>
            <pc:sldMk cId="1472606674" sldId="263"/>
            <ac:spMk id="7" creationId="{7C96A30B-B285-4AFE-903C-0611688DA1B2}"/>
          </ac:spMkLst>
        </pc:spChg>
        <pc:spChg chg="add del mod">
          <ac:chgData name="Alicia Jacob" userId="a53211b3-4d5c-4d76-95cc-f0e177f8ec80" providerId="ADAL" clId="{132F082B-EEA7-4F96-83A9-54A8E75DE714}" dt="2020-10-28T16:00:09.864" v="368" actId="478"/>
          <ac:spMkLst>
            <pc:docMk/>
            <pc:sldMk cId="1472606674" sldId="263"/>
            <ac:spMk id="10" creationId="{C3BFD8BD-2098-47A3-B515-12A9A3181BF9}"/>
          </ac:spMkLst>
        </pc:spChg>
        <pc:spChg chg="add">
          <ac:chgData name="Alicia Jacob" userId="a53211b3-4d5c-4d76-95cc-f0e177f8ec80" providerId="ADAL" clId="{132F082B-EEA7-4F96-83A9-54A8E75DE714}" dt="2020-10-28T15:58:44.073" v="346" actId="22"/>
          <ac:spMkLst>
            <pc:docMk/>
            <pc:sldMk cId="1472606674" sldId="263"/>
            <ac:spMk id="12" creationId="{E8B8583D-863F-4846-BB0D-70D2468A1D17}"/>
          </ac:spMkLst>
        </pc:spChg>
        <pc:spChg chg="add mod">
          <ac:chgData name="Alicia Jacob" userId="a53211b3-4d5c-4d76-95cc-f0e177f8ec80" providerId="ADAL" clId="{132F082B-EEA7-4F96-83A9-54A8E75DE714}" dt="2020-10-28T16:00:11.921" v="371" actId="20577"/>
          <ac:spMkLst>
            <pc:docMk/>
            <pc:sldMk cId="1472606674" sldId="263"/>
            <ac:spMk id="14" creationId="{EBBADBFA-FF4B-4583-9010-F4A290C53E6D}"/>
          </ac:spMkLst>
        </pc:spChg>
        <pc:picChg chg="mod">
          <ac:chgData name="Alicia Jacob" userId="a53211b3-4d5c-4d76-95cc-f0e177f8ec80" providerId="ADAL" clId="{132F082B-EEA7-4F96-83A9-54A8E75DE714}" dt="2020-10-28T15:32:24.782" v="83" actId="14100"/>
          <ac:picMkLst>
            <pc:docMk/>
            <pc:sldMk cId="1472606674" sldId="263"/>
            <ac:picMk id="9" creationId="{7013C1B8-B7E9-4B76-8D63-934547997DC1}"/>
          </ac:picMkLst>
        </pc:picChg>
      </pc:sldChg>
      <pc:sldChg chg="delSp add del">
        <pc:chgData name="Alicia Jacob" userId="a53211b3-4d5c-4d76-95cc-f0e177f8ec80" providerId="ADAL" clId="{132F082B-EEA7-4F96-83A9-54A8E75DE714}" dt="2020-10-28T15:32:27.374" v="85" actId="47"/>
        <pc:sldMkLst>
          <pc:docMk/>
          <pc:sldMk cId="753710202" sldId="264"/>
        </pc:sldMkLst>
        <pc:picChg chg="del">
          <ac:chgData name="Alicia Jacob" userId="a53211b3-4d5c-4d76-95cc-f0e177f8ec80" providerId="ADAL" clId="{132F082B-EEA7-4F96-83A9-54A8E75DE714}" dt="2020-10-28T15:09:40.063" v="41" actId="21"/>
          <ac:picMkLst>
            <pc:docMk/>
            <pc:sldMk cId="753710202" sldId="264"/>
            <ac:picMk id="1026" creationId="{BF4C3876-1AED-4649-8608-33505790DA45}"/>
          </ac:picMkLst>
        </pc:picChg>
      </pc:sldChg>
      <pc:sldChg chg="addSp delSp modSp mod">
        <pc:chgData name="Alicia Jacob" userId="a53211b3-4d5c-4d76-95cc-f0e177f8ec80" providerId="ADAL" clId="{132F082B-EEA7-4F96-83A9-54A8E75DE714}" dt="2020-10-28T16:04:18.716" v="436" actId="1036"/>
        <pc:sldMkLst>
          <pc:docMk/>
          <pc:sldMk cId="3874566915" sldId="264"/>
        </pc:sldMkLst>
        <pc:spChg chg="del">
          <ac:chgData name="Alicia Jacob" userId="a53211b3-4d5c-4d76-95cc-f0e177f8ec80" providerId="ADAL" clId="{132F082B-EEA7-4F96-83A9-54A8E75DE714}" dt="2020-10-28T15:58:53.663" v="349" actId="478"/>
          <ac:spMkLst>
            <pc:docMk/>
            <pc:sldMk cId="3874566915" sldId="264"/>
            <ac:spMk id="2" creationId="{C60EBB09-DF09-40CF-AEA2-335ADD92BB53}"/>
          </ac:spMkLst>
        </pc:spChg>
        <pc:spChg chg="add del mod">
          <ac:chgData name="Alicia Jacob" userId="a53211b3-4d5c-4d76-95cc-f0e177f8ec80" providerId="ADAL" clId="{132F082B-EEA7-4F96-83A9-54A8E75DE714}" dt="2020-10-28T16:00:40.026" v="380" actId="478"/>
          <ac:spMkLst>
            <pc:docMk/>
            <pc:sldMk cId="3874566915" sldId="264"/>
            <ac:spMk id="3" creationId="{6D5C924F-C786-4C55-AA03-2729F4A341D0}"/>
          </ac:spMkLst>
        </pc:spChg>
        <pc:spChg chg="add">
          <ac:chgData name="Alicia Jacob" userId="a53211b3-4d5c-4d76-95cc-f0e177f8ec80" providerId="ADAL" clId="{132F082B-EEA7-4F96-83A9-54A8E75DE714}" dt="2020-10-28T15:58:53.855" v="350" actId="22"/>
          <ac:spMkLst>
            <pc:docMk/>
            <pc:sldMk cId="3874566915" sldId="264"/>
            <ac:spMk id="4" creationId="{C291FFA2-ADBF-4EF6-B95B-AE8FCACCDBED}"/>
          </ac:spMkLst>
        </pc:spChg>
        <pc:spChg chg="mod">
          <ac:chgData name="Alicia Jacob" userId="a53211b3-4d5c-4d76-95cc-f0e177f8ec80" providerId="ADAL" clId="{132F082B-EEA7-4F96-83A9-54A8E75DE714}" dt="2020-10-28T16:04:18.716" v="436" actId="1036"/>
          <ac:spMkLst>
            <pc:docMk/>
            <pc:sldMk cId="3874566915" sldId="264"/>
            <ac:spMk id="6" creationId="{25B09B0D-F897-4F44-A368-7795D5DF290F}"/>
          </ac:spMkLst>
        </pc:spChg>
        <pc:spChg chg="add mod">
          <ac:chgData name="Alicia Jacob" userId="a53211b3-4d5c-4d76-95cc-f0e177f8ec80" providerId="ADAL" clId="{132F082B-EEA7-4F96-83A9-54A8E75DE714}" dt="2020-10-28T16:00:42.264" v="383" actId="20577"/>
          <ac:spMkLst>
            <pc:docMk/>
            <pc:sldMk cId="3874566915" sldId="264"/>
            <ac:spMk id="11" creationId="{24371E44-5869-424C-9C13-2AE1FAF0F084}"/>
          </ac:spMkLst>
        </pc:spChg>
        <pc:cxnChg chg="mod">
          <ac:chgData name="Alicia Jacob" userId="a53211b3-4d5c-4d76-95cc-f0e177f8ec80" providerId="ADAL" clId="{132F082B-EEA7-4F96-83A9-54A8E75DE714}" dt="2020-10-28T16:04:18.716" v="436" actId="1036"/>
          <ac:cxnSpMkLst>
            <pc:docMk/>
            <pc:sldMk cId="3874566915" sldId="264"/>
            <ac:cxnSpMk id="8" creationId="{705ECD48-8B2A-4E77-AF9E-B4ECF707C569}"/>
          </ac:cxnSpMkLst>
        </pc:cxnChg>
      </pc:sldChg>
      <pc:sldChg chg="add del">
        <pc:chgData name="Alicia Jacob" userId="a53211b3-4d5c-4d76-95cc-f0e177f8ec80" providerId="ADAL" clId="{132F082B-EEA7-4F96-83A9-54A8E75DE714}" dt="2020-10-28T15:54:51.607" v="188"/>
        <pc:sldMkLst>
          <pc:docMk/>
          <pc:sldMk cId="2279490184" sldId="265"/>
        </pc:sldMkLst>
      </pc:sldChg>
      <pc:sldMasterChg chg="modSp mod modSldLayout">
        <pc:chgData name="Alicia Jacob" userId="a53211b3-4d5c-4d76-95cc-f0e177f8ec80" providerId="ADAL" clId="{132F082B-EEA7-4F96-83A9-54A8E75DE714}" dt="2020-10-28T15:53:36.163" v="174" actId="20577"/>
        <pc:sldMasterMkLst>
          <pc:docMk/>
          <pc:sldMasterMk cId="3381349346" sldId="2147483648"/>
        </pc:sldMasterMkLst>
        <pc:spChg chg="mod">
          <ac:chgData name="Alicia Jacob" userId="a53211b3-4d5c-4d76-95cc-f0e177f8ec80" providerId="ADAL" clId="{132F082B-EEA7-4F96-83A9-54A8E75DE714}" dt="2020-10-28T15:53:24.931" v="172" actId="20577"/>
          <ac:spMkLst>
            <pc:docMk/>
            <pc:sldMasterMk cId="3381349346" sldId="2147483648"/>
            <ac:spMk id="5" creationId="{5D4121B5-A067-4ED1-A5A2-5066A18ECB7E}"/>
          </ac:spMkLst>
        </pc:spChg>
        <pc:spChg chg="mod">
          <ac:chgData name="Alicia Jacob" userId="a53211b3-4d5c-4d76-95cc-f0e177f8ec80" providerId="ADAL" clId="{132F082B-EEA7-4F96-83A9-54A8E75DE714}" dt="2020-10-28T15:53:36.163" v="174" actId="20577"/>
          <ac:spMkLst>
            <pc:docMk/>
            <pc:sldMasterMk cId="3381349346" sldId="2147483648"/>
            <ac:spMk id="6" creationId="{7DD08251-2145-4EC4-8AFF-3EAEC2552B6C}"/>
          </ac:spMkLst>
        </pc:spChg>
        <pc:sldLayoutChg chg="modSp mod">
          <pc:chgData name="Alicia Jacob" userId="a53211b3-4d5c-4d76-95cc-f0e177f8ec80" providerId="ADAL" clId="{132F082B-EEA7-4F96-83A9-54A8E75DE714}" dt="2020-10-28T15:53:20.345" v="170" actId="21"/>
          <pc:sldLayoutMkLst>
            <pc:docMk/>
            <pc:sldMasterMk cId="3381349346" sldId="2147483648"/>
            <pc:sldLayoutMk cId="34224779" sldId="2147483649"/>
          </pc:sldLayoutMkLst>
          <pc:spChg chg="mod">
            <ac:chgData name="Alicia Jacob" userId="a53211b3-4d5c-4d76-95cc-f0e177f8ec80" providerId="ADAL" clId="{132F082B-EEA7-4F96-83A9-54A8E75DE714}" dt="2020-10-28T15:53:20.345" v="170" actId="21"/>
            <ac:spMkLst>
              <pc:docMk/>
              <pc:sldMasterMk cId="3381349346" sldId="2147483648"/>
              <pc:sldLayoutMk cId="34224779" sldId="2147483649"/>
              <ac:spMk id="5" creationId="{AAE0FB9D-F96E-4189-A63A-6B836A7CC67A}"/>
            </ac:spMkLst>
          </pc:spChg>
        </pc:sldLayoutChg>
      </pc:sldMasterChg>
    </pc:docChg>
  </pc:docChgLst>
  <pc:docChgLst>
    <pc:chgData name="Alicia Jacob" userId="a53211b3-4d5c-4d76-95cc-f0e177f8ec80" providerId="ADAL" clId="{066454EB-FEA9-4E72-A8FF-4EDC7D4371EC}"/>
    <pc:docChg chg="undo redo custSel modSld sldOrd">
      <pc:chgData name="Alicia Jacob" userId="a53211b3-4d5c-4d76-95cc-f0e177f8ec80" providerId="ADAL" clId="{066454EB-FEA9-4E72-A8FF-4EDC7D4371EC}" dt="2021-02-24T20:50:25.360" v="895" actId="1076"/>
      <pc:docMkLst>
        <pc:docMk/>
      </pc:docMkLst>
      <pc:sldChg chg="modSp mod">
        <pc:chgData name="Alicia Jacob" userId="a53211b3-4d5c-4d76-95cc-f0e177f8ec80" providerId="ADAL" clId="{066454EB-FEA9-4E72-A8FF-4EDC7D4371EC}" dt="2021-02-24T20:29:55.890" v="605" actId="20577"/>
        <pc:sldMkLst>
          <pc:docMk/>
          <pc:sldMk cId="3601371395" sldId="265"/>
        </pc:sldMkLst>
        <pc:spChg chg="mod">
          <ac:chgData name="Alicia Jacob" userId="a53211b3-4d5c-4d76-95cc-f0e177f8ec80" providerId="ADAL" clId="{066454EB-FEA9-4E72-A8FF-4EDC7D4371EC}" dt="2021-02-24T20:29:55.890" v="605" actId="20577"/>
          <ac:spMkLst>
            <pc:docMk/>
            <pc:sldMk cId="3601371395" sldId="265"/>
            <ac:spMk id="5" creationId="{D74F78C6-D726-458C-831F-93BD029E444A}"/>
          </ac:spMkLst>
        </pc:spChg>
      </pc:sldChg>
      <pc:sldChg chg="addSp modSp mod ord">
        <pc:chgData name="Alicia Jacob" userId="a53211b3-4d5c-4d76-95cc-f0e177f8ec80" providerId="ADAL" clId="{066454EB-FEA9-4E72-A8FF-4EDC7D4371EC}" dt="2021-02-24T20:26:53.226" v="441" actId="1076"/>
        <pc:sldMkLst>
          <pc:docMk/>
          <pc:sldMk cId="356445304" sldId="268"/>
        </pc:sldMkLst>
        <pc:spChg chg="mod">
          <ac:chgData name="Alicia Jacob" userId="a53211b3-4d5c-4d76-95cc-f0e177f8ec80" providerId="ADAL" clId="{066454EB-FEA9-4E72-A8FF-4EDC7D4371EC}" dt="2021-02-24T20:26:28.915" v="436" actId="1076"/>
          <ac:spMkLst>
            <pc:docMk/>
            <pc:sldMk cId="356445304" sldId="268"/>
            <ac:spMk id="6" creationId="{37F64B46-BA03-4058-85EA-0BE847EB189F}"/>
          </ac:spMkLst>
        </pc:spChg>
        <pc:spChg chg="add mod">
          <ac:chgData name="Alicia Jacob" userId="a53211b3-4d5c-4d76-95cc-f0e177f8ec80" providerId="ADAL" clId="{066454EB-FEA9-4E72-A8FF-4EDC7D4371EC}" dt="2021-02-24T20:26:22.392" v="435" actId="1076"/>
          <ac:spMkLst>
            <pc:docMk/>
            <pc:sldMk cId="356445304" sldId="268"/>
            <ac:spMk id="7" creationId="{01449618-766B-4DB2-B5A7-23ADBCDC788C}"/>
          </ac:spMkLst>
        </pc:spChg>
        <pc:spChg chg="add mod">
          <ac:chgData name="Alicia Jacob" userId="a53211b3-4d5c-4d76-95cc-f0e177f8ec80" providerId="ADAL" clId="{066454EB-FEA9-4E72-A8FF-4EDC7D4371EC}" dt="2021-02-24T20:26:22.392" v="435" actId="1076"/>
          <ac:spMkLst>
            <pc:docMk/>
            <pc:sldMk cId="356445304" sldId="268"/>
            <ac:spMk id="9" creationId="{DA4858F7-6666-4E05-AAF8-19999BCD770B}"/>
          </ac:spMkLst>
        </pc:spChg>
        <pc:spChg chg="add mod">
          <ac:chgData name="Alicia Jacob" userId="a53211b3-4d5c-4d76-95cc-f0e177f8ec80" providerId="ADAL" clId="{066454EB-FEA9-4E72-A8FF-4EDC7D4371EC}" dt="2021-02-24T20:26:22.392" v="435" actId="1076"/>
          <ac:spMkLst>
            <pc:docMk/>
            <pc:sldMk cId="356445304" sldId="268"/>
            <ac:spMk id="10" creationId="{FE6455DD-CA37-48EA-B612-F8EB0EDEFA8F}"/>
          </ac:spMkLst>
        </pc:spChg>
        <pc:spChg chg="add mod">
          <ac:chgData name="Alicia Jacob" userId="a53211b3-4d5c-4d76-95cc-f0e177f8ec80" providerId="ADAL" clId="{066454EB-FEA9-4E72-A8FF-4EDC7D4371EC}" dt="2021-02-24T20:26:28.915" v="436" actId="1076"/>
          <ac:spMkLst>
            <pc:docMk/>
            <pc:sldMk cId="356445304" sldId="268"/>
            <ac:spMk id="12" creationId="{2F0350DE-1E35-4B0D-8DE4-0E9174A8BA7D}"/>
          </ac:spMkLst>
        </pc:spChg>
        <pc:spChg chg="mod">
          <ac:chgData name="Alicia Jacob" userId="a53211b3-4d5c-4d76-95cc-f0e177f8ec80" providerId="ADAL" clId="{066454EB-FEA9-4E72-A8FF-4EDC7D4371EC}" dt="2021-02-24T20:26:13.263" v="434" actId="404"/>
          <ac:spMkLst>
            <pc:docMk/>
            <pc:sldMk cId="356445304" sldId="268"/>
            <ac:spMk id="15" creationId="{F22FC31B-BC8A-41B5-866E-1FDF4D04E2B1}"/>
          </ac:spMkLst>
        </pc:spChg>
        <pc:spChg chg="add mod">
          <ac:chgData name="Alicia Jacob" userId="a53211b3-4d5c-4d76-95cc-f0e177f8ec80" providerId="ADAL" clId="{066454EB-FEA9-4E72-A8FF-4EDC7D4371EC}" dt="2021-02-24T20:26:28.915" v="436" actId="1076"/>
          <ac:spMkLst>
            <pc:docMk/>
            <pc:sldMk cId="356445304" sldId="268"/>
            <ac:spMk id="16" creationId="{391F2DC1-1ED8-4EE0-A455-2B88B846F185}"/>
          </ac:spMkLst>
        </pc:spChg>
        <pc:spChg chg="add mod">
          <ac:chgData name="Alicia Jacob" userId="a53211b3-4d5c-4d76-95cc-f0e177f8ec80" providerId="ADAL" clId="{066454EB-FEA9-4E72-A8FF-4EDC7D4371EC}" dt="2021-02-24T20:26:28.915" v="436" actId="1076"/>
          <ac:spMkLst>
            <pc:docMk/>
            <pc:sldMk cId="356445304" sldId="268"/>
            <ac:spMk id="17" creationId="{A06FEF31-8FBC-4237-A0E4-AE5890B6DE02}"/>
          </ac:spMkLst>
        </pc:spChg>
        <pc:spChg chg="add mod">
          <ac:chgData name="Alicia Jacob" userId="a53211b3-4d5c-4d76-95cc-f0e177f8ec80" providerId="ADAL" clId="{066454EB-FEA9-4E72-A8FF-4EDC7D4371EC}" dt="2021-02-24T20:26:53.226" v="441" actId="1076"/>
          <ac:spMkLst>
            <pc:docMk/>
            <pc:sldMk cId="356445304" sldId="268"/>
            <ac:spMk id="18" creationId="{E3AD2725-4CF5-4A46-A785-62E8BC11A17A}"/>
          </ac:spMkLst>
        </pc:spChg>
        <pc:spChg chg="add mod">
          <ac:chgData name="Alicia Jacob" userId="a53211b3-4d5c-4d76-95cc-f0e177f8ec80" providerId="ADAL" clId="{066454EB-FEA9-4E72-A8FF-4EDC7D4371EC}" dt="2021-02-24T20:26:53.226" v="441" actId="1076"/>
          <ac:spMkLst>
            <pc:docMk/>
            <pc:sldMk cId="356445304" sldId="268"/>
            <ac:spMk id="19" creationId="{345060F7-972A-4EEA-A6C6-2CC7735E0CF8}"/>
          </ac:spMkLst>
        </pc:spChg>
        <pc:spChg chg="add mod">
          <ac:chgData name="Alicia Jacob" userId="a53211b3-4d5c-4d76-95cc-f0e177f8ec80" providerId="ADAL" clId="{066454EB-FEA9-4E72-A8FF-4EDC7D4371EC}" dt="2021-02-24T20:26:53.226" v="441" actId="1076"/>
          <ac:spMkLst>
            <pc:docMk/>
            <pc:sldMk cId="356445304" sldId="268"/>
            <ac:spMk id="20" creationId="{948A577E-B293-4A4F-A35F-48B376461D38}"/>
          </ac:spMkLst>
        </pc:spChg>
        <pc:spChg chg="mod">
          <ac:chgData name="Alicia Jacob" userId="a53211b3-4d5c-4d76-95cc-f0e177f8ec80" providerId="ADAL" clId="{066454EB-FEA9-4E72-A8FF-4EDC7D4371EC}" dt="2021-02-24T20:26:13.263" v="434" actId="404"/>
          <ac:spMkLst>
            <pc:docMk/>
            <pc:sldMk cId="356445304" sldId="268"/>
            <ac:spMk id="23" creationId="{C7E1C9B2-029E-4E35-B1DE-5668D627BF50}"/>
          </ac:spMkLst>
        </pc:spChg>
        <pc:spChg chg="add mod">
          <ac:chgData name="Alicia Jacob" userId="a53211b3-4d5c-4d76-95cc-f0e177f8ec80" providerId="ADAL" clId="{066454EB-FEA9-4E72-A8FF-4EDC7D4371EC}" dt="2021-02-24T20:26:53.226" v="441" actId="1076"/>
          <ac:spMkLst>
            <pc:docMk/>
            <pc:sldMk cId="356445304" sldId="268"/>
            <ac:spMk id="24" creationId="{5C81CCC0-CF80-455A-9551-DD1E052EBADD}"/>
          </ac:spMkLst>
        </pc:spChg>
        <pc:grpChg chg="add mod">
          <ac:chgData name="Alicia Jacob" userId="a53211b3-4d5c-4d76-95cc-f0e177f8ec80" providerId="ADAL" clId="{066454EB-FEA9-4E72-A8FF-4EDC7D4371EC}" dt="2021-02-24T20:26:28.915" v="436" actId="1076"/>
          <ac:grpSpMkLst>
            <pc:docMk/>
            <pc:sldMk cId="356445304" sldId="268"/>
            <ac:grpSpMk id="13" creationId="{846E1035-BEF1-4075-9131-225C2820D80C}"/>
          </ac:grpSpMkLst>
        </pc:grpChg>
        <pc:picChg chg="add mod">
          <ac:chgData name="Alicia Jacob" userId="a53211b3-4d5c-4d76-95cc-f0e177f8ec80" providerId="ADAL" clId="{066454EB-FEA9-4E72-A8FF-4EDC7D4371EC}" dt="2021-02-24T20:26:22.392" v="435" actId="1076"/>
          <ac:picMkLst>
            <pc:docMk/>
            <pc:sldMk cId="356445304" sldId="268"/>
            <ac:picMk id="11" creationId="{6507F23C-9785-4ED7-81A4-E0AB5800B936}"/>
          </ac:picMkLst>
        </pc:picChg>
        <pc:picChg chg="mod">
          <ac:chgData name="Alicia Jacob" userId="a53211b3-4d5c-4d76-95cc-f0e177f8ec80" providerId="ADAL" clId="{066454EB-FEA9-4E72-A8FF-4EDC7D4371EC}" dt="2021-02-23T18:30:33.161" v="8"/>
          <ac:picMkLst>
            <pc:docMk/>
            <pc:sldMk cId="356445304" sldId="268"/>
            <ac:picMk id="14" creationId="{009945A8-5CF5-42F6-94D6-1E02DA550751}"/>
          </ac:picMkLst>
        </pc:picChg>
        <pc:picChg chg="add mod">
          <ac:chgData name="Alicia Jacob" userId="a53211b3-4d5c-4d76-95cc-f0e177f8ec80" providerId="ADAL" clId="{066454EB-FEA9-4E72-A8FF-4EDC7D4371EC}" dt="2021-02-24T20:26:53.226" v="441" actId="1076"/>
          <ac:picMkLst>
            <pc:docMk/>
            <pc:sldMk cId="356445304" sldId="268"/>
            <ac:picMk id="22" creationId="{92E6978B-CA27-4406-B5B9-FF838C0F6EEA}"/>
          </ac:picMkLst>
        </pc:picChg>
      </pc:sldChg>
      <pc:sldChg chg="addSp delSp modSp mod">
        <pc:chgData name="Alicia Jacob" userId="a53211b3-4d5c-4d76-95cc-f0e177f8ec80" providerId="ADAL" clId="{066454EB-FEA9-4E72-A8FF-4EDC7D4371EC}" dt="2021-02-24T20:27:41.594" v="493" actId="1037"/>
        <pc:sldMkLst>
          <pc:docMk/>
          <pc:sldMk cId="2744973620" sldId="269"/>
        </pc:sldMkLst>
        <pc:spChg chg="del">
          <ac:chgData name="Alicia Jacob" userId="a53211b3-4d5c-4d76-95cc-f0e177f8ec80" providerId="ADAL" clId="{066454EB-FEA9-4E72-A8FF-4EDC7D4371EC}" dt="2021-02-24T20:13:04.876" v="53" actId="478"/>
          <ac:spMkLst>
            <pc:docMk/>
            <pc:sldMk cId="2744973620" sldId="269"/>
            <ac:spMk id="2" creationId="{430276CA-51B8-4439-9F7A-C20533622060}"/>
          </ac:spMkLst>
        </pc:spChg>
        <pc:spChg chg="add mod">
          <ac:chgData name="Alicia Jacob" userId="a53211b3-4d5c-4d76-95cc-f0e177f8ec80" providerId="ADAL" clId="{066454EB-FEA9-4E72-A8FF-4EDC7D4371EC}" dt="2021-02-24T20:27:30.913" v="479" actId="1038"/>
          <ac:spMkLst>
            <pc:docMk/>
            <pc:sldMk cId="2744973620" sldId="269"/>
            <ac:spMk id="3" creationId="{C9EFBBB8-D5BE-4A21-BF72-DE09ABA53845}"/>
          </ac:spMkLst>
        </pc:spChg>
        <pc:spChg chg="add mod">
          <ac:chgData name="Alicia Jacob" userId="a53211b3-4d5c-4d76-95cc-f0e177f8ec80" providerId="ADAL" clId="{066454EB-FEA9-4E72-A8FF-4EDC7D4371EC}" dt="2021-02-24T20:16:36.828" v="144" actId="1035"/>
          <ac:spMkLst>
            <pc:docMk/>
            <pc:sldMk cId="2744973620" sldId="269"/>
            <ac:spMk id="5" creationId="{23FD9D8D-9D37-4A03-8CB3-9C7979C420D5}"/>
          </ac:spMkLst>
        </pc:spChg>
        <pc:spChg chg="add mod">
          <ac:chgData name="Alicia Jacob" userId="a53211b3-4d5c-4d76-95cc-f0e177f8ec80" providerId="ADAL" clId="{066454EB-FEA9-4E72-A8FF-4EDC7D4371EC}" dt="2021-02-24T20:27:11.381" v="444" actId="108"/>
          <ac:spMkLst>
            <pc:docMk/>
            <pc:sldMk cId="2744973620" sldId="269"/>
            <ac:spMk id="9" creationId="{D6142C09-2464-4A93-A6B4-F0BB3534540C}"/>
          </ac:spMkLst>
        </pc:spChg>
        <pc:spChg chg="add mod">
          <ac:chgData name="Alicia Jacob" userId="a53211b3-4d5c-4d76-95cc-f0e177f8ec80" providerId="ADAL" clId="{066454EB-FEA9-4E72-A8FF-4EDC7D4371EC}" dt="2021-02-24T20:27:41.594" v="493" actId="1037"/>
          <ac:spMkLst>
            <pc:docMk/>
            <pc:sldMk cId="2744973620" sldId="269"/>
            <ac:spMk id="10" creationId="{C4C041BF-D9FC-4A29-96DF-F5CCBFD38ED2}"/>
          </ac:spMkLst>
        </pc:spChg>
        <pc:spChg chg="mod">
          <ac:chgData name="Alicia Jacob" userId="a53211b3-4d5c-4d76-95cc-f0e177f8ec80" providerId="ADAL" clId="{066454EB-FEA9-4E72-A8FF-4EDC7D4371EC}" dt="2021-02-24T20:15:16.313" v="125" actId="1076"/>
          <ac:spMkLst>
            <pc:docMk/>
            <pc:sldMk cId="2744973620" sldId="269"/>
            <ac:spMk id="14" creationId="{CC0DBB50-9A5F-4CA2-ACA1-55E4CB72E2FD}"/>
          </ac:spMkLst>
        </pc:spChg>
        <pc:spChg chg="mod">
          <ac:chgData name="Alicia Jacob" userId="a53211b3-4d5c-4d76-95cc-f0e177f8ec80" providerId="ADAL" clId="{066454EB-FEA9-4E72-A8FF-4EDC7D4371EC}" dt="2021-02-24T20:15:16.313" v="125" actId="1076"/>
          <ac:spMkLst>
            <pc:docMk/>
            <pc:sldMk cId="2744973620" sldId="269"/>
            <ac:spMk id="17" creationId="{DF26906E-37D9-4446-9ADA-98AC2318EF48}"/>
          </ac:spMkLst>
        </pc:spChg>
        <pc:spChg chg="mod">
          <ac:chgData name="Alicia Jacob" userId="a53211b3-4d5c-4d76-95cc-f0e177f8ec80" providerId="ADAL" clId="{066454EB-FEA9-4E72-A8FF-4EDC7D4371EC}" dt="2021-02-24T20:15:16.313" v="125" actId="1076"/>
          <ac:spMkLst>
            <pc:docMk/>
            <pc:sldMk cId="2744973620" sldId="269"/>
            <ac:spMk id="18" creationId="{DC03711A-8E80-4B32-AE46-91AE36EF4947}"/>
          </ac:spMkLst>
        </pc:spChg>
        <pc:spChg chg="mod">
          <ac:chgData name="Alicia Jacob" userId="a53211b3-4d5c-4d76-95cc-f0e177f8ec80" providerId="ADAL" clId="{066454EB-FEA9-4E72-A8FF-4EDC7D4371EC}" dt="2021-02-24T20:15:16.313" v="125" actId="1076"/>
          <ac:spMkLst>
            <pc:docMk/>
            <pc:sldMk cId="2744973620" sldId="269"/>
            <ac:spMk id="19" creationId="{C833849B-E700-4CFD-ADCD-823DE3AE1DF0}"/>
          </ac:spMkLst>
        </pc:spChg>
        <pc:spChg chg="add mod">
          <ac:chgData name="Alicia Jacob" userId="a53211b3-4d5c-4d76-95cc-f0e177f8ec80" providerId="ADAL" clId="{066454EB-FEA9-4E72-A8FF-4EDC7D4371EC}" dt="2021-02-24T20:16:40.307" v="146" actId="1076"/>
          <ac:spMkLst>
            <pc:docMk/>
            <pc:sldMk cId="2744973620" sldId="269"/>
            <ac:spMk id="22" creationId="{E15B1114-73E8-476C-A4F4-57E82F260889}"/>
          </ac:spMkLst>
        </pc:spChg>
        <pc:spChg chg="add mod">
          <ac:chgData name="Alicia Jacob" userId="a53211b3-4d5c-4d76-95cc-f0e177f8ec80" providerId="ADAL" clId="{066454EB-FEA9-4E72-A8FF-4EDC7D4371EC}" dt="2021-02-24T20:16:43.318" v="148" actId="1076"/>
          <ac:spMkLst>
            <pc:docMk/>
            <pc:sldMk cId="2744973620" sldId="269"/>
            <ac:spMk id="24" creationId="{A1D5D81E-69ED-4DE5-AC11-8119734FF79F}"/>
          </ac:spMkLst>
        </pc:spChg>
        <pc:spChg chg="add mod">
          <ac:chgData name="Alicia Jacob" userId="a53211b3-4d5c-4d76-95cc-f0e177f8ec80" providerId="ADAL" clId="{066454EB-FEA9-4E72-A8FF-4EDC7D4371EC}" dt="2021-02-24T20:16:48.962" v="152" actId="14100"/>
          <ac:spMkLst>
            <pc:docMk/>
            <pc:sldMk cId="2744973620" sldId="269"/>
            <ac:spMk id="25" creationId="{71DCFEC2-E17E-4019-8A66-ED06E378DD1C}"/>
          </ac:spMkLst>
        </pc:spChg>
        <pc:grpChg chg="add mod">
          <ac:chgData name="Alicia Jacob" userId="a53211b3-4d5c-4d76-95cc-f0e177f8ec80" providerId="ADAL" clId="{066454EB-FEA9-4E72-A8FF-4EDC7D4371EC}" dt="2021-02-24T20:15:16.313" v="125" actId="1076"/>
          <ac:grpSpMkLst>
            <pc:docMk/>
            <pc:sldMk cId="2744973620" sldId="269"/>
            <ac:grpSpMk id="12" creationId="{811A0670-D5D8-4B5E-9FA1-A3FB7BAB0BD6}"/>
          </ac:grpSpMkLst>
        </pc:grpChg>
        <pc:grpChg chg="mod">
          <ac:chgData name="Alicia Jacob" userId="a53211b3-4d5c-4d76-95cc-f0e177f8ec80" providerId="ADAL" clId="{066454EB-FEA9-4E72-A8FF-4EDC7D4371EC}" dt="2021-02-24T20:15:16.313" v="125" actId="1076"/>
          <ac:grpSpMkLst>
            <pc:docMk/>
            <pc:sldMk cId="2744973620" sldId="269"/>
            <ac:grpSpMk id="15" creationId="{C97A04C4-B0CF-4337-A4B9-C7CFD6E70E57}"/>
          </ac:grpSpMkLst>
        </pc:grpChg>
        <pc:picChg chg="add del mod">
          <ac:chgData name="Alicia Jacob" userId="a53211b3-4d5c-4d76-95cc-f0e177f8ec80" providerId="ADAL" clId="{066454EB-FEA9-4E72-A8FF-4EDC7D4371EC}" dt="2021-02-24T20:17:47.355" v="163" actId="478"/>
          <ac:picMkLst>
            <pc:docMk/>
            <pc:sldMk cId="2744973620" sldId="269"/>
            <ac:picMk id="11" creationId="{5377BC1B-BBFB-4250-8FAA-C89E7E913260}"/>
          </ac:picMkLst>
        </pc:picChg>
        <pc:picChg chg="mod">
          <ac:chgData name="Alicia Jacob" userId="a53211b3-4d5c-4d76-95cc-f0e177f8ec80" providerId="ADAL" clId="{066454EB-FEA9-4E72-A8FF-4EDC7D4371EC}" dt="2021-02-24T20:15:16.313" v="125" actId="1076"/>
          <ac:picMkLst>
            <pc:docMk/>
            <pc:sldMk cId="2744973620" sldId="269"/>
            <ac:picMk id="13" creationId="{6BE3ADC8-93DA-4DB9-9037-34A02196C342}"/>
          </ac:picMkLst>
        </pc:picChg>
        <pc:picChg chg="mod">
          <ac:chgData name="Alicia Jacob" userId="a53211b3-4d5c-4d76-95cc-f0e177f8ec80" providerId="ADAL" clId="{066454EB-FEA9-4E72-A8FF-4EDC7D4371EC}" dt="2021-02-24T20:15:16.313" v="125" actId="1076"/>
          <ac:picMkLst>
            <pc:docMk/>
            <pc:sldMk cId="2744973620" sldId="269"/>
            <ac:picMk id="16" creationId="{5C1BBCEB-3A4A-4A26-9B8A-D6ABD7CD3513}"/>
          </ac:picMkLst>
        </pc:picChg>
        <pc:picChg chg="add mod">
          <ac:chgData name="Alicia Jacob" userId="a53211b3-4d5c-4d76-95cc-f0e177f8ec80" providerId="ADAL" clId="{066454EB-FEA9-4E72-A8FF-4EDC7D4371EC}" dt="2021-02-24T20:27:41.594" v="493" actId="1037"/>
          <ac:picMkLst>
            <pc:docMk/>
            <pc:sldMk cId="2744973620" sldId="269"/>
            <ac:picMk id="20" creationId="{1DA77E16-9715-438C-9C4A-B52B87C3F961}"/>
          </ac:picMkLst>
        </pc:picChg>
        <pc:picChg chg="add del mod modCrop">
          <ac:chgData name="Alicia Jacob" userId="a53211b3-4d5c-4d76-95cc-f0e177f8ec80" providerId="ADAL" clId="{066454EB-FEA9-4E72-A8FF-4EDC7D4371EC}" dt="2021-02-24T20:17:37.586" v="162" actId="478"/>
          <ac:picMkLst>
            <pc:docMk/>
            <pc:sldMk cId="2744973620" sldId="269"/>
            <ac:picMk id="26" creationId="{3FB5FA0E-764A-4333-BC91-3640DFD1D16A}"/>
          </ac:picMkLst>
        </pc:picChg>
        <pc:picChg chg="add mod">
          <ac:chgData name="Alicia Jacob" userId="a53211b3-4d5c-4d76-95cc-f0e177f8ec80" providerId="ADAL" clId="{066454EB-FEA9-4E72-A8FF-4EDC7D4371EC}" dt="2021-02-24T20:17:51.277" v="165" actId="1076"/>
          <ac:picMkLst>
            <pc:docMk/>
            <pc:sldMk cId="2744973620" sldId="269"/>
            <ac:picMk id="27" creationId="{6A28A580-5248-4FAD-B356-3E79622AC6DA}"/>
          </ac:picMkLst>
        </pc:picChg>
        <pc:picChg chg="add del mod">
          <ac:chgData name="Alicia Jacob" userId="a53211b3-4d5c-4d76-95cc-f0e177f8ec80" providerId="ADAL" clId="{066454EB-FEA9-4E72-A8FF-4EDC7D4371EC}" dt="2021-02-24T20:17:54.440" v="167" actId="478"/>
          <ac:picMkLst>
            <pc:docMk/>
            <pc:sldMk cId="2744973620" sldId="269"/>
            <ac:picMk id="28" creationId="{5ABF6911-CC75-4530-8A63-2F80DAEC6BA7}"/>
          </ac:picMkLst>
        </pc:picChg>
        <pc:picChg chg="add mod modCrop">
          <ac:chgData name="Alicia Jacob" userId="a53211b3-4d5c-4d76-95cc-f0e177f8ec80" providerId="ADAL" clId="{066454EB-FEA9-4E72-A8FF-4EDC7D4371EC}" dt="2021-02-24T20:19:16.013" v="196" actId="1076"/>
          <ac:picMkLst>
            <pc:docMk/>
            <pc:sldMk cId="2744973620" sldId="269"/>
            <ac:picMk id="29" creationId="{8D27ADD1-5017-4615-B469-FEF69C1F8144}"/>
          </ac:picMkLst>
        </pc:picChg>
        <pc:picChg chg="add del mod">
          <ac:chgData name="Alicia Jacob" userId="a53211b3-4d5c-4d76-95cc-f0e177f8ec80" providerId="ADAL" clId="{066454EB-FEA9-4E72-A8FF-4EDC7D4371EC}" dt="2021-02-24T20:19:19.019" v="197" actId="478"/>
          <ac:picMkLst>
            <pc:docMk/>
            <pc:sldMk cId="2744973620" sldId="269"/>
            <ac:picMk id="30" creationId="{3D860B82-5AD6-454A-A43B-510A33889364}"/>
          </ac:picMkLst>
        </pc:picChg>
        <pc:picChg chg="add del mod">
          <ac:chgData name="Alicia Jacob" userId="a53211b3-4d5c-4d76-95cc-f0e177f8ec80" providerId="ADAL" clId="{066454EB-FEA9-4E72-A8FF-4EDC7D4371EC}" dt="2021-02-24T20:19:19.019" v="197" actId="478"/>
          <ac:picMkLst>
            <pc:docMk/>
            <pc:sldMk cId="2744973620" sldId="269"/>
            <ac:picMk id="31" creationId="{F109DAF1-18E1-4758-A36B-82538DD4BA52}"/>
          </ac:picMkLst>
        </pc:picChg>
        <pc:picChg chg="add del mod">
          <ac:chgData name="Alicia Jacob" userId="a53211b3-4d5c-4d76-95cc-f0e177f8ec80" providerId="ADAL" clId="{066454EB-FEA9-4E72-A8FF-4EDC7D4371EC}" dt="2021-02-24T20:19:19.019" v="197" actId="478"/>
          <ac:picMkLst>
            <pc:docMk/>
            <pc:sldMk cId="2744973620" sldId="269"/>
            <ac:picMk id="32" creationId="{A4849C7A-4A7C-48CA-85E3-F3F242D72261}"/>
          </ac:picMkLst>
        </pc:picChg>
        <pc:picChg chg="add mod">
          <ac:chgData name="Alicia Jacob" userId="a53211b3-4d5c-4d76-95cc-f0e177f8ec80" providerId="ADAL" clId="{066454EB-FEA9-4E72-A8FF-4EDC7D4371EC}" dt="2021-02-24T20:27:41.594" v="493" actId="1037"/>
          <ac:picMkLst>
            <pc:docMk/>
            <pc:sldMk cId="2744973620" sldId="269"/>
            <ac:picMk id="33" creationId="{959345BD-CE78-48A5-871D-A3325324D5F2}"/>
          </ac:picMkLst>
        </pc:picChg>
        <pc:picChg chg="add mod">
          <ac:chgData name="Alicia Jacob" userId="a53211b3-4d5c-4d76-95cc-f0e177f8ec80" providerId="ADAL" clId="{066454EB-FEA9-4E72-A8FF-4EDC7D4371EC}" dt="2021-02-24T20:27:41.594" v="493" actId="1037"/>
          <ac:picMkLst>
            <pc:docMk/>
            <pc:sldMk cId="2744973620" sldId="269"/>
            <ac:picMk id="34" creationId="{016471A4-5335-4DEB-B9C1-65DEAB3588F2}"/>
          </ac:picMkLst>
        </pc:picChg>
        <pc:picChg chg="add mod">
          <ac:chgData name="Alicia Jacob" userId="a53211b3-4d5c-4d76-95cc-f0e177f8ec80" providerId="ADAL" clId="{066454EB-FEA9-4E72-A8FF-4EDC7D4371EC}" dt="2021-02-24T20:19:44.073" v="212" actId="1076"/>
          <ac:picMkLst>
            <pc:docMk/>
            <pc:sldMk cId="2744973620" sldId="269"/>
            <ac:picMk id="35" creationId="{7E04A90C-C307-4F7E-A610-8294DFEDBC03}"/>
          </ac:picMkLst>
        </pc:picChg>
        <pc:picChg chg="add mod">
          <ac:chgData name="Alicia Jacob" userId="a53211b3-4d5c-4d76-95cc-f0e177f8ec80" providerId="ADAL" clId="{066454EB-FEA9-4E72-A8FF-4EDC7D4371EC}" dt="2021-02-24T20:19:29.097" v="205" actId="1076"/>
          <ac:picMkLst>
            <pc:docMk/>
            <pc:sldMk cId="2744973620" sldId="269"/>
            <ac:picMk id="36" creationId="{B089FBC4-BD3E-4120-A7EE-3E660216DD83}"/>
          </ac:picMkLst>
        </pc:picChg>
        <pc:picChg chg="add mod">
          <ac:chgData name="Alicia Jacob" userId="a53211b3-4d5c-4d76-95cc-f0e177f8ec80" providerId="ADAL" clId="{066454EB-FEA9-4E72-A8FF-4EDC7D4371EC}" dt="2021-02-24T20:27:41.594" v="493" actId="1037"/>
          <ac:picMkLst>
            <pc:docMk/>
            <pc:sldMk cId="2744973620" sldId="269"/>
            <ac:picMk id="37" creationId="{FA42F7F5-61B3-4EB9-B002-F7CD88D27D1A}"/>
          </ac:picMkLst>
        </pc:picChg>
      </pc:sldChg>
      <pc:sldChg chg="addSp delSp modSp mod">
        <pc:chgData name="Alicia Jacob" userId="a53211b3-4d5c-4d76-95cc-f0e177f8ec80" providerId="ADAL" clId="{066454EB-FEA9-4E72-A8FF-4EDC7D4371EC}" dt="2021-02-24T20:38:43.325" v="765" actId="1076"/>
        <pc:sldMkLst>
          <pc:docMk/>
          <pc:sldMk cId="3671261966" sldId="270"/>
        </pc:sldMkLst>
        <pc:spChg chg="add mod">
          <ac:chgData name="Alicia Jacob" userId="a53211b3-4d5c-4d76-95cc-f0e177f8ec80" providerId="ADAL" clId="{066454EB-FEA9-4E72-A8FF-4EDC7D4371EC}" dt="2021-02-24T20:38:41.155" v="764" actId="1076"/>
          <ac:spMkLst>
            <pc:docMk/>
            <pc:sldMk cId="3671261966" sldId="270"/>
            <ac:spMk id="2" creationId="{16884DF3-CCBC-4F0C-AC52-715BAE9F8C9F}"/>
          </ac:spMkLst>
        </pc:spChg>
        <pc:spChg chg="mod">
          <ac:chgData name="Alicia Jacob" userId="a53211b3-4d5c-4d76-95cc-f0e177f8ec80" providerId="ADAL" clId="{066454EB-FEA9-4E72-A8FF-4EDC7D4371EC}" dt="2021-02-24T20:36:09.312" v="623"/>
          <ac:spMkLst>
            <pc:docMk/>
            <pc:sldMk cId="3671261966" sldId="270"/>
            <ac:spMk id="14" creationId="{0B2FDA76-83D0-4BF4-B8F2-C0B636D4441C}"/>
          </ac:spMkLst>
        </pc:spChg>
        <pc:spChg chg="add mod">
          <ac:chgData name="Alicia Jacob" userId="a53211b3-4d5c-4d76-95cc-f0e177f8ec80" providerId="ADAL" clId="{066454EB-FEA9-4E72-A8FF-4EDC7D4371EC}" dt="2021-02-24T20:38:43.325" v="765" actId="1076"/>
          <ac:spMkLst>
            <pc:docMk/>
            <pc:sldMk cId="3671261966" sldId="270"/>
            <ac:spMk id="15" creationId="{E3C097BA-4109-4721-89B6-07D8EB1F961A}"/>
          </ac:spMkLst>
        </pc:spChg>
        <pc:spChg chg="add mod">
          <ac:chgData name="Alicia Jacob" userId="a53211b3-4d5c-4d76-95cc-f0e177f8ec80" providerId="ADAL" clId="{066454EB-FEA9-4E72-A8FF-4EDC7D4371EC}" dt="2021-02-24T20:38:35.649" v="763" actId="1076"/>
          <ac:spMkLst>
            <pc:docMk/>
            <pc:sldMk cId="3671261966" sldId="270"/>
            <ac:spMk id="16" creationId="{EDB75F2D-68B2-492C-AC49-B379187ABB01}"/>
          </ac:spMkLst>
        </pc:spChg>
        <pc:grpChg chg="add mod">
          <ac:chgData name="Alicia Jacob" userId="a53211b3-4d5c-4d76-95cc-f0e177f8ec80" providerId="ADAL" clId="{066454EB-FEA9-4E72-A8FF-4EDC7D4371EC}" dt="2021-02-24T20:37:18.268" v="654" actId="14100"/>
          <ac:grpSpMkLst>
            <pc:docMk/>
            <pc:sldMk cId="3671261966" sldId="270"/>
            <ac:grpSpMk id="12" creationId="{D9B4DE8F-145D-48DC-B8E6-1984641F7AED}"/>
          </ac:grpSpMkLst>
        </pc:grpChg>
        <pc:picChg chg="add del mod">
          <ac:chgData name="Alicia Jacob" userId="a53211b3-4d5c-4d76-95cc-f0e177f8ec80" providerId="ADAL" clId="{066454EB-FEA9-4E72-A8FF-4EDC7D4371EC}" dt="2021-02-24T20:33:24.119" v="618" actId="478"/>
          <ac:picMkLst>
            <pc:docMk/>
            <pc:sldMk cId="3671261966" sldId="270"/>
            <ac:picMk id="7" creationId="{22A0D693-22C6-4DE5-80DF-B9236CC93677}"/>
          </ac:picMkLst>
        </pc:picChg>
        <pc:picChg chg="add del mod">
          <ac:chgData name="Alicia Jacob" userId="a53211b3-4d5c-4d76-95cc-f0e177f8ec80" providerId="ADAL" clId="{066454EB-FEA9-4E72-A8FF-4EDC7D4371EC}" dt="2021-02-24T20:37:20.149" v="655" actId="478"/>
          <ac:picMkLst>
            <pc:docMk/>
            <pc:sldMk cId="3671261966" sldId="270"/>
            <ac:picMk id="9" creationId="{BDD60A70-22AB-4ED2-869B-D3825155E2E7}"/>
          </ac:picMkLst>
        </pc:picChg>
        <pc:picChg chg="add mod">
          <ac:chgData name="Alicia Jacob" userId="a53211b3-4d5c-4d76-95cc-f0e177f8ec80" providerId="ADAL" clId="{066454EB-FEA9-4E72-A8FF-4EDC7D4371EC}" dt="2021-02-24T20:37:13.734" v="653" actId="1036"/>
          <ac:picMkLst>
            <pc:docMk/>
            <pc:sldMk cId="3671261966" sldId="270"/>
            <ac:picMk id="10" creationId="{99E95543-239E-4007-AEE6-F8C7CF65BEE0}"/>
          </ac:picMkLst>
        </pc:picChg>
        <pc:picChg chg="add mod">
          <ac:chgData name="Alicia Jacob" userId="a53211b3-4d5c-4d76-95cc-f0e177f8ec80" providerId="ADAL" clId="{066454EB-FEA9-4E72-A8FF-4EDC7D4371EC}" dt="2021-02-24T20:37:13.734" v="653" actId="1036"/>
          <ac:picMkLst>
            <pc:docMk/>
            <pc:sldMk cId="3671261966" sldId="270"/>
            <ac:picMk id="11" creationId="{08AC1995-B422-4ABD-A740-A68DA1279CA7}"/>
          </ac:picMkLst>
        </pc:picChg>
        <pc:picChg chg="mod">
          <ac:chgData name="Alicia Jacob" userId="a53211b3-4d5c-4d76-95cc-f0e177f8ec80" providerId="ADAL" clId="{066454EB-FEA9-4E72-A8FF-4EDC7D4371EC}" dt="2021-02-24T20:36:09.312" v="623"/>
          <ac:picMkLst>
            <pc:docMk/>
            <pc:sldMk cId="3671261966" sldId="270"/>
            <ac:picMk id="13" creationId="{4A4516FC-F1F3-4E7C-A0F7-61A5FC769964}"/>
          </ac:picMkLst>
        </pc:picChg>
      </pc:sldChg>
      <pc:sldChg chg="addSp delSp modSp">
        <pc:chgData name="Alicia Jacob" userId="a53211b3-4d5c-4d76-95cc-f0e177f8ec80" providerId="ADAL" clId="{066454EB-FEA9-4E72-A8FF-4EDC7D4371EC}" dt="2021-02-24T20:47:00.522" v="814" actId="1076"/>
        <pc:sldMkLst>
          <pc:docMk/>
          <pc:sldMk cId="2864836549" sldId="271"/>
        </pc:sldMkLst>
        <pc:picChg chg="add mod">
          <ac:chgData name="Alicia Jacob" userId="a53211b3-4d5c-4d76-95cc-f0e177f8ec80" providerId="ADAL" clId="{066454EB-FEA9-4E72-A8FF-4EDC7D4371EC}" dt="2021-02-24T20:43:31.816" v="795" actId="1076"/>
          <ac:picMkLst>
            <pc:docMk/>
            <pc:sldMk cId="2864836549" sldId="271"/>
            <ac:picMk id="1026" creationId="{63E0AF3D-2DDF-4403-90F5-7C253FC34D96}"/>
          </ac:picMkLst>
        </pc:picChg>
        <pc:picChg chg="add mod">
          <ac:chgData name="Alicia Jacob" userId="a53211b3-4d5c-4d76-95cc-f0e177f8ec80" providerId="ADAL" clId="{066454EB-FEA9-4E72-A8FF-4EDC7D4371EC}" dt="2021-02-24T20:47:00.522" v="814" actId="1076"/>
          <ac:picMkLst>
            <pc:docMk/>
            <pc:sldMk cId="2864836549" sldId="271"/>
            <ac:picMk id="1028" creationId="{56FEC6E6-C67E-4FE9-A941-653C32BFC80D}"/>
          </ac:picMkLst>
        </pc:picChg>
        <pc:picChg chg="add mod">
          <ac:chgData name="Alicia Jacob" userId="a53211b3-4d5c-4d76-95cc-f0e177f8ec80" providerId="ADAL" clId="{066454EB-FEA9-4E72-A8FF-4EDC7D4371EC}" dt="2021-02-24T20:46:58.684" v="813" actId="1076"/>
          <ac:picMkLst>
            <pc:docMk/>
            <pc:sldMk cId="2864836549" sldId="271"/>
            <ac:picMk id="1030" creationId="{B1D43D6C-41AE-47F3-86C3-4768392CA47F}"/>
          </ac:picMkLst>
        </pc:picChg>
        <pc:picChg chg="add mod">
          <ac:chgData name="Alicia Jacob" userId="a53211b3-4d5c-4d76-95cc-f0e177f8ec80" providerId="ADAL" clId="{066454EB-FEA9-4E72-A8FF-4EDC7D4371EC}" dt="2021-02-24T20:43:50.765" v="797" actId="1076"/>
          <ac:picMkLst>
            <pc:docMk/>
            <pc:sldMk cId="2864836549" sldId="271"/>
            <ac:picMk id="1032" creationId="{4B3270EC-D03D-4416-8D96-D79CDAC91B31}"/>
          </ac:picMkLst>
        </pc:picChg>
        <pc:picChg chg="add del mod">
          <ac:chgData name="Alicia Jacob" userId="a53211b3-4d5c-4d76-95cc-f0e177f8ec80" providerId="ADAL" clId="{066454EB-FEA9-4E72-A8FF-4EDC7D4371EC}" dt="2021-02-24T20:44:02.167" v="803" actId="478"/>
          <ac:picMkLst>
            <pc:docMk/>
            <pc:sldMk cId="2864836549" sldId="271"/>
            <ac:picMk id="1034" creationId="{7D31D5AC-20B7-4409-99A2-A59742261E7B}"/>
          </ac:picMkLst>
        </pc:picChg>
        <pc:picChg chg="add mod">
          <ac:chgData name="Alicia Jacob" userId="a53211b3-4d5c-4d76-95cc-f0e177f8ec80" providerId="ADAL" clId="{066454EB-FEA9-4E72-A8FF-4EDC7D4371EC}" dt="2021-02-24T20:44:16.644" v="808" actId="1076"/>
          <ac:picMkLst>
            <pc:docMk/>
            <pc:sldMk cId="2864836549" sldId="271"/>
            <ac:picMk id="1036" creationId="{AEBC4861-7F05-427C-87B5-91849D438A97}"/>
          </ac:picMkLst>
        </pc:picChg>
      </pc:sldChg>
      <pc:sldChg chg="modSp mod">
        <pc:chgData name="Alicia Jacob" userId="a53211b3-4d5c-4d76-95cc-f0e177f8ec80" providerId="ADAL" clId="{066454EB-FEA9-4E72-A8FF-4EDC7D4371EC}" dt="2021-02-24T20:30:10.628" v="610" actId="14100"/>
        <pc:sldMkLst>
          <pc:docMk/>
          <pc:sldMk cId="4050446824" sldId="273"/>
        </pc:sldMkLst>
        <pc:spChg chg="mod">
          <ac:chgData name="Alicia Jacob" userId="a53211b3-4d5c-4d76-95cc-f0e177f8ec80" providerId="ADAL" clId="{066454EB-FEA9-4E72-A8FF-4EDC7D4371EC}" dt="2021-02-24T20:30:10.628" v="610" actId="14100"/>
          <ac:spMkLst>
            <pc:docMk/>
            <pc:sldMk cId="4050446824" sldId="273"/>
            <ac:spMk id="9" creationId="{F400E20E-43BD-4683-A33C-A4FAAD0C2946}"/>
          </ac:spMkLst>
        </pc:spChg>
      </pc:sldChg>
      <pc:sldChg chg="addSp delSp modSp mod">
        <pc:chgData name="Alicia Jacob" userId="a53211b3-4d5c-4d76-95cc-f0e177f8ec80" providerId="ADAL" clId="{066454EB-FEA9-4E72-A8FF-4EDC7D4371EC}" dt="2021-02-24T20:50:25.360" v="895" actId="1076"/>
        <pc:sldMkLst>
          <pc:docMk/>
          <pc:sldMk cId="2605090345" sldId="276"/>
        </pc:sldMkLst>
        <pc:spChg chg="add del mod">
          <ac:chgData name="Alicia Jacob" userId="a53211b3-4d5c-4d76-95cc-f0e177f8ec80" providerId="ADAL" clId="{066454EB-FEA9-4E72-A8FF-4EDC7D4371EC}" dt="2021-02-24T20:49:00.002" v="824" actId="478"/>
          <ac:spMkLst>
            <pc:docMk/>
            <pc:sldMk cId="2605090345" sldId="276"/>
            <ac:spMk id="2" creationId="{4C183E68-E1A7-4BA9-AB30-52263FCCB76E}"/>
          </ac:spMkLst>
        </pc:spChg>
        <pc:spChg chg="add mod">
          <ac:chgData name="Alicia Jacob" userId="a53211b3-4d5c-4d76-95cc-f0e177f8ec80" providerId="ADAL" clId="{066454EB-FEA9-4E72-A8FF-4EDC7D4371EC}" dt="2021-02-24T20:50:25.360" v="895" actId="1076"/>
          <ac:spMkLst>
            <pc:docMk/>
            <pc:sldMk cId="2605090345" sldId="276"/>
            <ac:spMk id="3" creationId="{6BE16C75-DF0D-4040-AF1F-3F60BD71E53A}"/>
          </ac:spMkLst>
        </pc:spChg>
      </pc:sldChg>
      <pc:sldChg chg="addSp delSp modSp mod">
        <pc:chgData name="Alicia Jacob" userId="a53211b3-4d5c-4d76-95cc-f0e177f8ec80" providerId="ADAL" clId="{066454EB-FEA9-4E72-A8FF-4EDC7D4371EC}" dt="2021-02-24T20:23:21.196" v="346" actId="1036"/>
        <pc:sldMkLst>
          <pc:docMk/>
          <pc:sldMk cId="3794759952" sldId="277"/>
        </pc:sldMkLst>
        <pc:spChg chg="mod">
          <ac:chgData name="Alicia Jacob" userId="a53211b3-4d5c-4d76-95cc-f0e177f8ec80" providerId="ADAL" clId="{066454EB-FEA9-4E72-A8FF-4EDC7D4371EC}" dt="2021-02-24T20:20:51.586" v="230" actId="404"/>
          <ac:spMkLst>
            <pc:docMk/>
            <pc:sldMk cId="3794759952" sldId="277"/>
            <ac:spMk id="6" creationId="{37F64B46-BA03-4058-85EA-0BE847EB189F}"/>
          </ac:spMkLst>
        </pc:spChg>
        <pc:spChg chg="add mod">
          <ac:chgData name="Alicia Jacob" userId="a53211b3-4d5c-4d76-95cc-f0e177f8ec80" providerId="ADAL" clId="{066454EB-FEA9-4E72-A8FF-4EDC7D4371EC}" dt="2021-02-24T20:22:55.486" v="328" actId="1076"/>
          <ac:spMkLst>
            <pc:docMk/>
            <pc:sldMk cId="3794759952" sldId="277"/>
            <ac:spMk id="7" creationId="{24AFC2C1-463F-4409-930B-622B6B11E96D}"/>
          </ac:spMkLst>
        </pc:spChg>
        <pc:spChg chg="add del mod">
          <ac:chgData name="Alicia Jacob" userId="a53211b3-4d5c-4d76-95cc-f0e177f8ec80" providerId="ADAL" clId="{066454EB-FEA9-4E72-A8FF-4EDC7D4371EC}" dt="2021-02-24T20:22:34.313" v="325" actId="478"/>
          <ac:spMkLst>
            <pc:docMk/>
            <pc:sldMk cId="3794759952" sldId="277"/>
            <ac:spMk id="10" creationId="{427FD4F2-37B9-40B6-A896-D0EE162B1B3B}"/>
          </ac:spMkLst>
        </pc:spChg>
        <pc:spChg chg="add mod">
          <ac:chgData name="Alicia Jacob" userId="a53211b3-4d5c-4d76-95cc-f0e177f8ec80" providerId="ADAL" clId="{066454EB-FEA9-4E72-A8FF-4EDC7D4371EC}" dt="2021-02-24T20:21:15.157" v="232" actId="404"/>
          <ac:spMkLst>
            <pc:docMk/>
            <pc:sldMk cId="3794759952" sldId="277"/>
            <ac:spMk id="12" creationId="{0652EF4B-0402-4815-8092-009C1814C0FA}"/>
          </ac:spMkLst>
        </pc:spChg>
        <pc:spChg chg="add mod">
          <ac:chgData name="Alicia Jacob" userId="a53211b3-4d5c-4d76-95cc-f0e177f8ec80" providerId="ADAL" clId="{066454EB-FEA9-4E72-A8FF-4EDC7D4371EC}" dt="2021-02-24T20:21:20.349" v="245" actId="1035"/>
          <ac:spMkLst>
            <pc:docMk/>
            <pc:sldMk cId="3794759952" sldId="277"/>
            <ac:spMk id="13" creationId="{B4AA8BD8-5BEC-4757-8D5C-D1820EF3BBA8}"/>
          </ac:spMkLst>
        </pc:spChg>
        <pc:spChg chg="add mod">
          <ac:chgData name="Alicia Jacob" userId="a53211b3-4d5c-4d76-95cc-f0e177f8ec80" providerId="ADAL" clId="{066454EB-FEA9-4E72-A8FF-4EDC7D4371EC}" dt="2021-02-24T20:21:56.834" v="321" actId="14100"/>
          <ac:spMkLst>
            <pc:docMk/>
            <pc:sldMk cId="3794759952" sldId="277"/>
            <ac:spMk id="14" creationId="{DECF8D6B-C718-40F4-BF04-CD5F64A16BEF}"/>
          </ac:spMkLst>
        </pc:spChg>
        <pc:spChg chg="add mod">
          <ac:chgData name="Alicia Jacob" userId="a53211b3-4d5c-4d76-95cc-f0e177f8ec80" providerId="ADAL" clId="{066454EB-FEA9-4E72-A8FF-4EDC7D4371EC}" dt="2021-02-24T20:23:21.196" v="346" actId="1036"/>
          <ac:spMkLst>
            <pc:docMk/>
            <pc:sldMk cId="3794759952" sldId="277"/>
            <ac:spMk id="15" creationId="{D8BBEB0C-D3B2-4710-ACEE-B93EC25D1F16}"/>
          </ac:spMkLst>
        </pc:spChg>
        <pc:spChg chg="add mod">
          <ac:chgData name="Alicia Jacob" userId="a53211b3-4d5c-4d76-95cc-f0e177f8ec80" providerId="ADAL" clId="{066454EB-FEA9-4E72-A8FF-4EDC7D4371EC}" dt="2021-02-24T20:23:21.196" v="346" actId="1036"/>
          <ac:spMkLst>
            <pc:docMk/>
            <pc:sldMk cId="3794759952" sldId="277"/>
            <ac:spMk id="16" creationId="{2925EFDC-7711-49E6-88ED-0BBEAC1A30E3}"/>
          </ac:spMkLst>
        </pc:spChg>
        <pc:spChg chg="add mod">
          <ac:chgData name="Alicia Jacob" userId="a53211b3-4d5c-4d76-95cc-f0e177f8ec80" providerId="ADAL" clId="{066454EB-FEA9-4E72-A8FF-4EDC7D4371EC}" dt="2021-02-24T20:23:21.196" v="346" actId="1036"/>
          <ac:spMkLst>
            <pc:docMk/>
            <pc:sldMk cId="3794759952" sldId="277"/>
            <ac:spMk id="19" creationId="{A956242D-D7FE-4FA7-9CC7-AE8A67885320}"/>
          </ac:spMkLst>
        </pc:spChg>
        <pc:spChg chg="add mod">
          <ac:chgData name="Alicia Jacob" userId="a53211b3-4d5c-4d76-95cc-f0e177f8ec80" providerId="ADAL" clId="{066454EB-FEA9-4E72-A8FF-4EDC7D4371EC}" dt="2021-02-24T20:23:13.335" v="331" actId="1076"/>
          <ac:spMkLst>
            <pc:docMk/>
            <pc:sldMk cId="3794759952" sldId="277"/>
            <ac:spMk id="20" creationId="{3A8E8AB1-4C91-46EE-9A45-9B0A96296D01}"/>
          </ac:spMkLst>
        </pc:spChg>
        <pc:spChg chg="add mod">
          <ac:chgData name="Alicia Jacob" userId="a53211b3-4d5c-4d76-95cc-f0e177f8ec80" providerId="ADAL" clId="{066454EB-FEA9-4E72-A8FF-4EDC7D4371EC}" dt="2021-02-24T20:23:13.335" v="331" actId="1076"/>
          <ac:spMkLst>
            <pc:docMk/>
            <pc:sldMk cId="3794759952" sldId="277"/>
            <ac:spMk id="22" creationId="{8A9EB41A-B653-47C7-BBF1-9296A328453E}"/>
          </ac:spMkLst>
        </pc:spChg>
        <pc:spChg chg="add mod">
          <ac:chgData name="Alicia Jacob" userId="a53211b3-4d5c-4d76-95cc-f0e177f8ec80" providerId="ADAL" clId="{066454EB-FEA9-4E72-A8FF-4EDC7D4371EC}" dt="2021-02-24T20:23:13.335" v="331" actId="1076"/>
          <ac:spMkLst>
            <pc:docMk/>
            <pc:sldMk cId="3794759952" sldId="277"/>
            <ac:spMk id="25" creationId="{8A9FCD51-5BF4-4E1E-9B82-4CECE6F21C74}"/>
          </ac:spMkLst>
        </pc:spChg>
        <pc:picChg chg="add mod">
          <ac:chgData name="Alicia Jacob" userId="a53211b3-4d5c-4d76-95cc-f0e177f8ec80" providerId="ADAL" clId="{066454EB-FEA9-4E72-A8FF-4EDC7D4371EC}" dt="2021-02-24T20:22:55.486" v="328" actId="1076"/>
          <ac:picMkLst>
            <pc:docMk/>
            <pc:sldMk cId="3794759952" sldId="277"/>
            <ac:picMk id="9" creationId="{60E962DE-FFD7-4578-8521-FEBB9195AA7B}"/>
          </ac:picMkLst>
        </pc:picChg>
        <pc:picChg chg="add del mod">
          <ac:chgData name="Alicia Jacob" userId="a53211b3-4d5c-4d76-95cc-f0e177f8ec80" providerId="ADAL" clId="{066454EB-FEA9-4E72-A8FF-4EDC7D4371EC}" dt="2021-02-24T20:23:01.297" v="330" actId="478"/>
          <ac:picMkLst>
            <pc:docMk/>
            <pc:sldMk cId="3794759952" sldId="277"/>
            <ac:picMk id="11" creationId="{70E36B24-0C56-414F-9BE7-0BD4D97A53B3}"/>
          </ac:picMkLst>
        </pc:picChg>
        <pc:picChg chg="add mod">
          <ac:chgData name="Alicia Jacob" userId="a53211b3-4d5c-4d76-95cc-f0e177f8ec80" providerId="ADAL" clId="{066454EB-FEA9-4E72-A8FF-4EDC7D4371EC}" dt="2021-02-24T20:23:21.196" v="346" actId="1036"/>
          <ac:picMkLst>
            <pc:docMk/>
            <pc:sldMk cId="3794759952" sldId="277"/>
            <ac:picMk id="17" creationId="{9639112D-AB90-48CB-9EE5-30CD01A3480F}"/>
          </ac:picMkLst>
        </pc:picChg>
        <pc:picChg chg="add mod">
          <ac:chgData name="Alicia Jacob" userId="a53211b3-4d5c-4d76-95cc-f0e177f8ec80" providerId="ADAL" clId="{066454EB-FEA9-4E72-A8FF-4EDC7D4371EC}" dt="2021-02-24T20:21:13.137" v="231" actId="1076"/>
          <ac:picMkLst>
            <pc:docMk/>
            <pc:sldMk cId="3794759952" sldId="277"/>
            <ac:picMk id="18" creationId="{C018230F-9215-4FD8-8A8E-02B9D5F31BE1}"/>
          </ac:picMkLst>
        </pc:picChg>
        <pc:picChg chg="add mod">
          <ac:chgData name="Alicia Jacob" userId="a53211b3-4d5c-4d76-95cc-f0e177f8ec80" providerId="ADAL" clId="{066454EB-FEA9-4E72-A8FF-4EDC7D4371EC}" dt="2021-02-24T20:23:13.335" v="331" actId="1076"/>
          <ac:picMkLst>
            <pc:docMk/>
            <pc:sldMk cId="3794759952" sldId="277"/>
            <ac:picMk id="24" creationId="{053430D1-6A21-4651-B915-7FF08ECDFA27}"/>
          </ac:picMkLst>
        </pc:picChg>
      </pc:sldChg>
      <pc:sldChg chg="addSp delSp modSp mod">
        <pc:chgData name="Alicia Jacob" userId="a53211b3-4d5c-4d76-95cc-f0e177f8ec80" providerId="ADAL" clId="{066454EB-FEA9-4E72-A8FF-4EDC7D4371EC}" dt="2021-02-24T20:25:58.756" v="432" actId="1076"/>
        <pc:sldMkLst>
          <pc:docMk/>
          <pc:sldMk cId="3746210159" sldId="278"/>
        </pc:sldMkLst>
        <pc:spChg chg="mod">
          <ac:chgData name="Alicia Jacob" userId="a53211b3-4d5c-4d76-95cc-f0e177f8ec80" providerId="ADAL" clId="{066454EB-FEA9-4E72-A8FF-4EDC7D4371EC}" dt="2021-02-23T18:37:04.997" v="23" actId="1076"/>
          <ac:spMkLst>
            <pc:docMk/>
            <pc:sldMk cId="3746210159" sldId="278"/>
            <ac:spMk id="4" creationId="{F1E9A716-2636-46FE-AA99-4557EBEF6032}"/>
          </ac:spMkLst>
        </pc:spChg>
        <pc:spChg chg="mod">
          <ac:chgData name="Alicia Jacob" userId="a53211b3-4d5c-4d76-95cc-f0e177f8ec80" providerId="ADAL" clId="{066454EB-FEA9-4E72-A8FF-4EDC7D4371EC}" dt="2021-02-24T20:24:05.610" v="349" actId="404"/>
          <ac:spMkLst>
            <pc:docMk/>
            <pc:sldMk cId="3746210159" sldId="278"/>
            <ac:spMk id="6" creationId="{37F64B46-BA03-4058-85EA-0BE847EB189F}"/>
          </ac:spMkLst>
        </pc:spChg>
        <pc:spChg chg="mod">
          <ac:chgData name="Alicia Jacob" userId="a53211b3-4d5c-4d76-95cc-f0e177f8ec80" providerId="ADAL" clId="{066454EB-FEA9-4E72-A8FF-4EDC7D4371EC}" dt="2021-02-24T20:24:40.393" v="354" actId="14100"/>
          <ac:spMkLst>
            <pc:docMk/>
            <pc:sldMk cId="3746210159" sldId="278"/>
            <ac:spMk id="10" creationId="{8EE2D5BD-1710-455F-80D6-3822AB7C0806}"/>
          </ac:spMkLst>
        </pc:spChg>
        <pc:spChg chg="mod">
          <ac:chgData name="Alicia Jacob" userId="a53211b3-4d5c-4d76-95cc-f0e177f8ec80" providerId="ADAL" clId="{066454EB-FEA9-4E72-A8FF-4EDC7D4371EC}" dt="2021-02-24T20:24:16.127" v="350" actId="404"/>
          <ac:spMkLst>
            <pc:docMk/>
            <pc:sldMk cId="3746210159" sldId="278"/>
            <ac:spMk id="11" creationId="{145FFE9F-6368-44CA-A0B2-2CC67798D2EE}"/>
          </ac:spMkLst>
        </pc:spChg>
        <pc:spChg chg="mod">
          <ac:chgData name="Alicia Jacob" userId="a53211b3-4d5c-4d76-95cc-f0e177f8ec80" providerId="ADAL" clId="{066454EB-FEA9-4E72-A8FF-4EDC7D4371EC}" dt="2021-02-24T20:24:43.165" v="355" actId="1076"/>
          <ac:spMkLst>
            <pc:docMk/>
            <pc:sldMk cId="3746210159" sldId="278"/>
            <ac:spMk id="12" creationId="{98677720-A189-47AC-8D86-82FCFFDC9B2B}"/>
          </ac:spMkLst>
        </pc:spChg>
        <pc:spChg chg="add mod">
          <ac:chgData name="Alicia Jacob" userId="a53211b3-4d5c-4d76-95cc-f0e177f8ec80" providerId="ADAL" clId="{066454EB-FEA9-4E72-A8FF-4EDC7D4371EC}" dt="2021-02-24T20:25:48.328" v="430" actId="1076"/>
          <ac:spMkLst>
            <pc:docMk/>
            <pc:sldMk cId="3746210159" sldId="278"/>
            <ac:spMk id="13" creationId="{C76F7B6B-F1A8-48D4-BFBC-0B0CF9FDB3E5}"/>
          </ac:spMkLst>
        </pc:spChg>
        <pc:spChg chg="add mod">
          <ac:chgData name="Alicia Jacob" userId="a53211b3-4d5c-4d76-95cc-f0e177f8ec80" providerId="ADAL" clId="{066454EB-FEA9-4E72-A8FF-4EDC7D4371EC}" dt="2021-02-24T20:25:58.756" v="432" actId="1076"/>
          <ac:spMkLst>
            <pc:docMk/>
            <pc:sldMk cId="3746210159" sldId="278"/>
            <ac:spMk id="14" creationId="{E40C31F6-E707-4FF4-A0C8-71C8CB43C214}"/>
          </ac:spMkLst>
        </pc:spChg>
        <pc:spChg chg="add mod">
          <ac:chgData name="Alicia Jacob" userId="a53211b3-4d5c-4d76-95cc-f0e177f8ec80" providerId="ADAL" clId="{066454EB-FEA9-4E72-A8FF-4EDC7D4371EC}" dt="2021-02-24T20:25:44.225" v="429" actId="1076"/>
          <ac:spMkLst>
            <pc:docMk/>
            <pc:sldMk cId="3746210159" sldId="278"/>
            <ac:spMk id="15" creationId="{D4DD49B1-829A-428E-B310-5CB4EE0EF0C8}"/>
          </ac:spMkLst>
        </pc:spChg>
        <pc:spChg chg="add mod">
          <ac:chgData name="Alicia Jacob" userId="a53211b3-4d5c-4d76-95cc-f0e177f8ec80" providerId="ADAL" clId="{066454EB-FEA9-4E72-A8FF-4EDC7D4371EC}" dt="2021-02-24T20:25:36.696" v="428" actId="14100"/>
          <ac:spMkLst>
            <pc:docMk/>
            <pc:sldMk cId="3746210159" sldId="278"/>
            <ac:spMk id="17" creationId="{C57FDF6C-474E-488B-9F43-9967F52759D8}"/>
          </ac:spMkLst>
        </pc:spChg>
        <pc:spChg chg="add mod">
          <ac:chgData name="Alicia Jacob" userId="a53211b3-4d5c-4d76-95cc-f0e177f8ec80" providerId="ADAL" clId="{066454EB-FEA9-4E72-A8FF-4EDC7D4371EC}" dt="2021-02-24T20:25:50.963" v="431" actId="1076"/>
          <ac:spMkLst>
            <pc:docMk/>
            <pc:sldMk cId="3746210159" sldId="278"/>
            <ac:spMk id="18" creationId="{ED496DBC-8C87-46A8-9738-F4D7DF70994D}"/>
          </ac:spMkLst>
        </pc:spChg>
        <pc:spChg chg="add del mod">
          <ac:chgData name="Alicia Jacob" userId="a53211b3-4d5c-4d76-95cc-f0e177f8ec80" providerId="ADAL" clId="{066454EB-FEA9-4E72-A8FF-4EDC7D4371EC}" dt="2021-02-23T18:37:05.558" v="24"/>
          <ac:spMkLst>
            <pc:docMk/>
            <pc:sldMk cId="3746210159" sldId="278"/>
            <ac:spMk id="19" creationId="{2D4B61EF-0760-46B9-B914-EBA8102CEF4F}"/>
          </ac:spMkLst>
        </pc:spChg>
        <pc:spChg chg="add del mod">
          <ac:chgData name="Alicia Jacob" userId="a53211b3-4d5c-4d76-95cc-f0e177f8ec80" providerId="ADAL" clId="{066454EB-FEA9-4E72-A8FF-4EDC7D4371EC}" dt="2021-02-23T18:37:05.558" v="24"/>
          <ac:spMkLst>
            <pc:docMk/>
            <pc:sldMk cId="3746210159" sldId="278"/>
            <ac:spMk id="20" creationId="{B78E82B0-148C-498E-A8E9-8DD0424FF829}"/>
          </ac:spMkLst>
        </pc:spChg>
        <pc:spChg chg="add del mod">
          <ac:chgData name="Alicia Jacob" userId="a53211b3-4d5c-4d76-95cc-f0e177f8ec80" providerId="ADAL" clId="{066454EB-FEA9-4E72-A8FF-4EDC7D4371EC}" dt="2021-02-23T18:37:05.558" v="24"/>
          <ac:spMkLst>
            <pc:docMk/>
            <pc:sldMk cId="3746210159" sldId="278"/>
            <ac:spMk id="22" creationId="{D0DD15C4-79C6-4562-86D2-7FCF325FAC88}"/>
          </ac:spMkLst>
        </pc:spChg>
        <pc:spChg chg="add mod">
          <ac:chgData name="Alicia Jacob" userId="a53211b3-4d5c-4d76-95cc-f0e177f8ec80" providerId="ADAL" clId="{066454EB-FEA9-4E72-A8FF-4EDC7D4371EC}" dt="2021-02-24T20:25:03.849" v="421" actId="14100"/>
          <ac:spMkLst>
            <pc:docMk/>
            <pc:sldMk cId="3746210159" sldId="278"/>
            <ac:spMk id="25" creationId="{2506D108-001E-46F0-8535-6F45D10CEBDE}"/>
          </ac:spMkLst>
        </pc:spChg>
        <pc:spChg chg="add mod">
          <ac:chgData name="Alicia Jacob" userId="a53211b3-4d5c-4d76-95cc-f0e177f8ec80" providerId="ADAL" clId="{066454EB-FEA9-4E72-A8FF-4EDC7D4371EC}" dt="2021-02-24T20:25:12.828" v="425" actId="14100"/>
          <ac:spMkLst>
            <pc:docMk/>
            <pc:sldMk cId="3746210159" sldId="278"/>
            <ac:spMk id="26" creationId="{DD202D40-515E-4A3E-90C7-EE917CE49A82}"/>
          </ac:spMkLst>
        </pc:spChg>
        <pc:spChg chg="add mod">
          <ac:chgData name="Alicia Jacob" userId="a53211b3-4d5c-4d76-95cc-f0e177f8ec80" providerId="ADAL" clId="{066454EB-FEA9-4E72-A8FF-4EDC7D4371EC}" dt="2021-02-24T20:24:59.433" v="419" actId="1076"/>
          <ac:spMkLst>
            <pc:docMk/>
            <pc:sldMk cId="3746210159" sldId="278"/>
            <ac:spMk id="27" creationId="{13FB767C-5AE7-4EDD-B164-CAACD30683FE}"/>
          </ac:spMkLst>
        </pc:spChg>
        <pc:grpChg chg="add mod">
          <ac:chgData name="Alicia Jacob" userId="a53211b3-4d5c-4d76-95cc-f0e177f8ec80" providerId="ADAL" clId="{066454EB-FEA9-4E72-A8FF-4EDC7D4371EC}" dt="2021-02-24T20:24:51.197" v="418" actId="1036"/>
          <ac:grpSpMkLst>
            <pc:docMk/>
            <pc:sldMk cId="3746210159" sldId="278"/>
            <ac:grpSpMk id="9" creationId="{085D5E71-8E9B-414C-8ACA-F40B369564FE}"/>
          </ac:grpSpMkLst>
        </pc:grpChg>
        <pc:picChg chg="add mod">
          <ac:chgData name="Alicia Jacob" userId="a53211b3-4d5c-4d76-95cc-f0e177f8ec80" providerId="ADAL" clId="{066454EB-FEA9-4E72-A8FF-4EDC7D4371EC}" dt="2021-02-24T20:24:51.197" v="418" actId="1036"/>
          <ac:picMkLst>
            <pc:docMk/>
            <pc:sldMk cId="3746210159" sldId="278"/>
            <ac:picMk id="7" creationId="{A12019FC-1D3C-4EAF-A914-621905C237DB}"/>
          </ac:picMkLst>
        </pc:picChg>
        <pc:picChg chg="add mod">
          <ac:chgData name="Alicia Jacob" userId="a53211b3-4d5c-4d76-95cc-f0e177f8ec80" providerId="ADAL" clId="{066454EB-FEA9-4E72-A8FF-4EDC7D4371EC}" dt="2021-02-24T20:25:26.408" v="426" actId="1076"/>
          <ac:picMkLst>
            <pc:docMk/>
            <pc:sldMk cId="3746210159" sldId="278"/>
            <ac:picMk id="16" creationId="{7232C8C8-B7A5-44C0-A62C-00E35574060D}"/>
          </ac:picMkLst>
        </pc:picChg>
        <pc:picChg chg="add del mod">
          <ac:chgData name="Alicia Jacob" userId="a53211b3-4d5c-4d76-95cc-f0e177f8ec80" providerId="ADAL" clId="{066454EB-FEA9-4E72-A8FF-4EDC7D4371EC}" dt="2021-02-23T18:37:05.558" v="24"/>
          <ac:picMkLst>
            <pc:docMk/>
            <pc:sldMk cId="3746210159" sldId="278"/>
            <ac:picMk id="24" creationId="{CA1E48C5-13B1-467B-AC59-A287B47180F6}"/>
          </ac:picMkLst>
        </pc:picChg>
        <pc:picChg chg="add mod">
          <ac:chgData name="Alicia Jacob" userId="a53211b3-4d5c-4d76-95cc-f0e177f8ec80" providerId="ADAL" clId="{066454EB-FEA9-4E72-A8FF-4EDC7D4371EC}" dt="2021-02-24T20:24:59.433" v="419" actId="1076"/>
          <ac:picMkLst>
            <pc:docMk/>
            <pc:sldMk cId="3746210159" sldId="278"/>
            <ac:picMk id="28" creationId="{F4F054E2-7C1A-4587-A65B-E905DEA4E226}"/>
          </ac:picMkLst>
        </pc:picChg>
      </pc:sldChg>
    </pc:docChg>
  </pc:docChgLst>
  <pc:docChgLst>
    <pc:chgData name="Eugenie Dubois" userId="262f9d71-7e19-43ce-91c4-08bc73b6e14a" providerId="ADAL" clId="{42336F93-D088-446E-804B-F17440B90A81}"/>
    <pc:docChg chg="undo custSel modSld">
      <pc:chgData name="Eugenie Dubois" userId="262f9d71-7e19-43ce-91c4-08bc73b6e14a" providerId="ADAL" clId="{42336F93-D088-446E-804B-F17440B90A81}" dt="2020-11-23T20:23:33.433" v="1145" actId="1036"/>
      <pc:docMkLst>
        <pc:docMk/>
      </pc:docMkLst>
      <pc:sldChg chg="addSp delSp modSp mod">
        <pc:chgData name="Eugenie Dubois" userId="262f9d71-7e19-43ce-91c4-08bc73b6e14a" providerId="ADAL" clId="{42336F93-D088-446E-804B-F17440B90A81}" dt="2020-11-20T23:49:47.706" v="118" actId="20577"/>
        <pc:sldMkLst>
          <pc:docMk/>
          <pc:sldMk cId="2073220047" sldId="256"/>
        </pc:sldMkLst>
        <pc:spChg chg="mod">
          <ac:chgData name="Eugenie Dubois" userId="262f9d71-7e19-43ce-91c4-08bc73b6e14a" providerId="ADAL" clId="{42336F93-D088-446E-804B-F17440B90A81}" dt="2020-11-20T23:49:47.706" v="118" actId="20577"/>
          <ac:spMkLst>
            <pc:docMk/>
            <pc:sldMk cId="2073220047" sldId="256"/>
            <ac:spMk id="3" creationId="{C660BF53-A04F-4B2D-BBBE-7A9AB4C8E415}"/>
          </ac:spMkLst>
        </pc:spChg>
        <pc:spChg chg="mod">
          <ac:chgData name="Eugenie Dubois" userId="262f9d71-7e19-43ce-91c4-08bc73b6e14a" providerId="ADAL" clId="{42336F93-D088-446E-804B-F17440B90A81}" dt="2020-11-20T23:47:19.226" v="47" actId="20577"/>
          <ac:spMkLst>
            <pc:docMk/>
            <pc:sldMk cId="2073220047" sldId="256"/>
            <ac:spMk id="6" creationId="{25B09B0D-F897-4F44-A368-7795D5DF290F}"/>
          </ac:spMkLst>
        </pc:spChg>
        <pc:picChg chg="del mod">
          <ac:chgData name="Eugenie Dubois" userId="262f9d71-7e19-43ce-91c4-08bc73b6e14a" providerId="ADAL" clId="{42336F93-D088-446E-804B-F17440B90A81}" dt="2020-11-20T23:48:29.876" v="57" actId="478"/>
          <ac:picMkLst>
            <pc:docMk/>
            <pc:sldMk cId="2073220047" sldId="256"/>
            <ac:picMk id="5" creationId="{94807082-31A6-4ED8-93C0-B8FCA9765D3F}"/>
          </ac:picMkLst>
        </pc:picChg>
        <pc:picChg chg="add mod">
          <ac:chgData name="Eugenie Dubois" userId="262f9d71-7e19-43ce-91c4-08bc73b6e14a" providerId="ADAL" clId="{42336F93-D088-446E-804B-F17440B90A81}" dt="2020-11-20T23:48:49.707" v="75" actId="1038"/>
          <ac:picMkLst>
            <pc:docMk/>
            <pc:sldMk cId="2073220047" sldId="256"/>
            <ac:picMk id="7" creationId="{6E20B418-1118-413B-B901-7A275925C360}"/>
          </ac:picMkLst>
        </pc:picChg>
      </pc:sldChg>
      <pc:sldChg chg="addSp delSp modSp mod">
        <pc:chgData name="Eugenie Dubois" userId="262f9d71-7e19-43ce-91c4-08bc73b6e14a" providerId="ADAL" clId="{42336F93-D088-446E-804B-F17440B90A81}" dt="2020-11-20T23:53:13.342" v="236" actId="1076"/>
        <pc:sldMkLst>
          <pc:docMk/>
          <pc:sldMk cId="44787750" sldId="257"/>
        </pc:sldMkLst>
        <pc:spChg chg="mod">
          <ac:chgData name="Eugenie Dubois" userId="262f9d71-7e19-43ce-91c4-08bc73b6e14a" providerId="ADAL" clId="{42336F93-D088-446E-804B-F17440B90A81}" dt="2020-11-20T23:51:50.668" v="202" actId="1076"/>
          <ac:spMkLst>
            <pc:docMk/>
            <pc:sldMk cId="44787750" sldId="257"/>
            <ac:spMk id="2" creationId="{CDDE7155-A7B4-4258-A037-063FF8F7411F}"/>
          </ac:spMkLst>
        </pc:spChg>
        <pc:spChg chg="mod">
          <ac:chgData name="Eugenie Dubois" userId="262f9d71-7e19-43ce-91c4-08bc73b6e14a" providerId="ADAL" clId="{42336F93-D088-446E-804B-F17440B90A81}" dt="2020-11-20T23:50:53.162" v="149" actId="20577"/>
          <ac:spMkLst>
            <pc:docMk/>
            <pc:sldMk cId="44787750" sldId="257"/>
            <ac:spMk id="4" creationId="{F1E9A716-2636-46FE-AA99-4557EBEF6032}"/>
          </ac:spMkLst>
        </pc:spChg>
        <pc:spChg chg="mod">
          <ac:chgData name="Eugenie Dubois" userId="262f9d71-7e19-43ce-91c4-08bc73b6e14a" providerId="ADAL" clId="{42336F93-D088-446E-804B-F17440B90A81}" dt="2020-11-20T23:51:14.848" v="176" actId="1076"/>
          <ac:spMkLst>
            <pc:docMk/>
            <pc:sldMk cId="44787750" sldId="257"/>
            <ac:spMk id="9" creationId="{86259152-68B0-44F5-94F3-C698C6DDD51A}"/>
          </ac:spMkLst>
        </pc:spChg>
        <pc:spChg chg="del mod">
          <ac:chgData name="Eugenie Dubois" userId="262f9d71-7e19-43ce-91c4-08bc73b6e14a" providerId="ADAL" clId="{42336F93-D088-446E-804B-F17440B90A81}" dt="2020-11-20T23:50:09.540" v="120" actId="478"/>
          <ac:spMkLst>
            <pc:docMk/>
            <pc:sldMk cId="44787750" sldId="257"/>
            <ac:spMk id="11" creationId="{AE721BAF-4998-4EBC-80A5-277BC78D8F36}"/>
          </ac:spMkLst>
        </pc:spChg>
        <pc:spChg chg="mod">
          <ac:chgData name="Eugenie Dubois" userId="262f9d71-7e19-43ce-91c4-08bc73b6e14a" providerId="ADAL" clId="{42336F93-D088-446E-804B-F17440B90A81}" dt="2020-11-20T23:53:01.985" v="219" actId="1076"/>
          <ac:spMkLst>
            <pc:docMk/>
            <pc:sldMk cId="44787750" sldId="257"/>
            <ac:spMk id="14" creationId="{ABCC962C-BB2F-4B43-AE16-DDE6B9CA3490}"/>
          </ac:spMkLst>
        </pc:spChg>
        <pc:spChg chg="mod">
          <ac:chgData name="Eugenie Dubois" userId="262f9d71-7e19-43ce-91c4-08bc73b6e14a" providerId="ADAL" clId="{42336F93-D088-446E-804B-F17440B90A81}" dt="2020-11-20T23:53:13.342" v="236" actId="1076"/>
          <ac:spMkLst>
            <pc:docMk/>
            <pc:sldMk cId="44787750" sldId="257"/>
            <ac:spMk id="18" creationId="{78938B3C-249C-415A-8D88-A4E2D14BDC83}"/>
          </ac:spMkLst>
        </pc:spChg>
        <pc:spChg chg="mod">
          <ac:chgData name="Eugenie Dubois" userId="262f9d71-7e19-43ce-91c4-08bc73b6e14a" providerId="ADAL" clId="{42336F93-D088-446E-804B-F17440B90A81}" dt="2020-11-20T23:51:32.050" v="194" actId="20577"/>
          <ac:spMkLst>
            <pc:docMk/>
            <pc:sldMk cId="44787750" sldId="257"/>
            <ac:spMk id="22" creationId="{7FBB88C9-A340-4623-B671-22B8D3401F03}"/>
          </ac:spMkLst>
        </pc:spChg>
        <pc:spChg chg="add mod">
          <ac:chgData name="Eugenie Dubois" userId="262f9d71-7e19-43ce-91c4-08bc73b6e14a" providerId="ADAL" clId="{42336F93-D088-446E-804B-F17440B90A81}" dt="2020-11-20T23:50:09.847" v="121"/>
          <ac:spMkLst>
            <pc:docMk/>
            <pc:sldMk cId="44787750" sldId="257"/>
            <ac:spMk id="23" creationId="{C7E1C9B2-029E-4E35-B1DE-5668D627BF50}"/>
          </ac:spMkLst>
        </pc:spChg>
        <pc:picChg chg="del">
          <ac:chgData name="Eugenie Dubois" userId="262f9d71-7e19-43ce-91c4-08bc73b6e14a" providerId="ADAL" clId="{42336F93-D088-446E-804B-F17440B90A81}" dt="2020-11-20T23:48:57.414" v="78" actId="478"/>
          <ac:picMkLst>
            <pc:docMk/>
            <pc:sldMk cId="44787750" sldId="257"/>
            <ac:picMk id="5" creationId="{94807082-31A6-4ED8-93C0-B8FCA9765D3F}"/>
          </ac:picMkLst>
        </pc:picChg>
        <pc:picChg chg="add del mod">
          <ac:chgData name="Eugenie Dubois" userId="262f9d71-7e19-43ce-91c4-08bc73b6e14a" providerId="ADAL" clId="{42336F93-D088-446E-804B-F17440B90A81}" dt="2020-11-20T23:48:44.546" v="69"/>
          <ac:picMkLst>
            <pc:docMk/>
            <pc:sldMk cId="44787750" sldId="257"/>
            <ac:picMk id="17" creationId="{5425A712-FA47-47E9-AB80-42FC361A9147}"/>
          </ac:picMkLst>
        </pc:picChg>
        <pc:picChg chg="add del mod">
          <ac:chgData name="Eugenie Dubois" userId="262f9d71-7e19-43ce-91c4-08bc73b6e14a" providerId="ADAL" clId="{42336F93-D088-446E-804B-F17440B90A81}" dt="2020-11-20T23:48:55.750" v="77"/>
          <ac:picMkLst>
            <pc:docMk/>
            <pc:sldMk cId="44787750" sldId="257"/>
            <ac:picMk id="19" creationId="{0B3010B7-7663-406C-87A5-794E7A0FF817}"/>
          </ac:picMkLst>
        </pc:picChg>
        <pc:picChg chg="add mod">
          <ac:chgData name="Eugenie Dubois" userId="262f9d71-7e19-43ce-91c4-08bc73b6e14a" providerId="ADAL" clId="{42336F93-D088-446E-804B-F17440B90A81}" dt="2020-11-20T23:48:57.751" v="79"/>
          <ac:picMkLst>
            <pc:docMk/>
            <pc:sldMk cId="44787750" sldId="257"/>
            <ac:picMk id="21" creationId="{B2A09DF4-66BC-4EAB-8354-5E0822B1BA4E}"/>
          </ac:picMkLst>
        </pc:picChg>
      </pc:sldChg>
      <pc:sldChg chg="addSp delSp modSp mod">
        <pc:chgData name="Eugenie Dubois" userId="262f9d71-7e19-43ce-91c4-08bc73b6e14a" providerId="ADAL" clId="{42336F93-D088-446E-804B-F17440B90A81}" dt="2020-11-23T20:20:45.389" v="1108" actId="20577"/>
        <pc:sldMkLst>
          <pc:docMk/>
          <pc:sldMk cId="1143331853" sldId="258"/>
        </pc:sldMkLst>
        <pc:spChg chg="mod">
          <ac:chgData name="Eugenie Dubois" userId="262f9d71-7e19-43ce-91c4-08bc73b6e14a" providerId="ADAL" clId="{42336F93-D088-446E-804B-F17440B90A81}" dt="2020-11-23T13:41:03.671" v="382"/>
          <ac:spMkLst>
            <pc:docMk/>
            <pc:sldMk cId="1143331853" sldId="258"/>
            <ac:spMk id="4" creationId="{F1E9A716-2636-46FE-AA99-4557EBEF6032}"/>
          </ac:spMkLst>
        </pc:spChg>
        <pc:spChg chg="del">
          <ac:chgData name="Eugenie Dubois" userId="262f9d71-7e19-43ce-91c4-08bc73b6e14a" providerId="ADAL" clId="{42336F93-D088-446E-804B-F17440B90A81}" dt="2020-11-20T23:50:23.709" v="126" actId="478"/>
          <ac:spMkLst>
            <pc:docMk/>
            <pc:sldMk cId="1143331853" sldId="258"/>
            <ac:spMk id="6" creationId="{DEDE1AAB-EB9C-49E8-A46B-68E7A91262DC}"/>
          </ac:spMkLst>
        </pc:spChg>
        <pc:spChg chg="mod">
          <ac:chgData name="Eugenie Dubois" userId="262f9d71-7e19-43ce-91c4-08bc73b6e14a" providerId="ADAL" clId="{42336F93-D088-446E-804B-F17440B90A81}" dt="2020-11-23T20:20:33.467" v="1102" actId="14100"/>
          <ac:spMkLst>
            <pc:docMk/>
            <pc:sldMk cId="1143331853" sldId="258"/>
            <ac:spMk id="11" creationId="{3C60A2EA-BA68-4106-A2C9-F84B06C5D0F4}"/>
          </ac:spMkLst>
        </pc:spChg>
        <pc:spChg chg="mod">
          <ac:chgData name="Eugenie Dubois" userId="262f9d71-7e19-43ce-91c4-08bc73b6e14a" providerId="ADAL" clId="{42336F93-D088-446E-804B-F17440B90A81}" dt="2020-11-23T13:46:18.038" v="476" actId="20577"/>
          <ac:spMkLst>
            <pc:docMk/>
            <pc:sldMk cId="1143331853" sldId="258"/>
            <ac:spMk id="18" creationId="{D6BB44BE-53E3-49F4-AB58-2243B1909CD2}"/>
          </ac:spMkLst>
        </pc:spChg>
        <pc:spChg chg="add mod">
          <ac:chgData name="Eugenie Dubois" userId="262f9d71-7e19-43ce-91c4-08bc73b6e14a" providerId="ADAL" clId="{42336F93-D088-446E-804B-F17440B90A81}" dt="2020-11-20T23:50:24.011" v="127"/>
          <ac:spMkLst>
            <pc:docMk/>
            <pc:sldMk cId="1143331853" sldId="258"/>
            <ac:spMk id="21" creationId="{058D46DF-3847-492A-93A0-D0C09DD9F3C9}"/>
          </ac:spMkLst>
        </pc:spChg>
        <pc:spChg chg="mod">
          <ac:chgData name="Eugenie Dubois" userId="262f9d71-7e19-43ce-91c4-08bc73b6e14a" providerId="ADAL" clId="{42336F93-D088-446E-804B-F17440B90A81}" dt="2020-11-23T13:41:43.067" v="431" actId="1035"/>
          <ac:spMkLst>
            <pc:docMk/>
            <pc:sldMk cId="1143331853" sldId="258"/>
            <ac:spMk id="32" creationId="{04EC7E9B-22C5-44AE-A3FB-0507F6F2A5F1}"/>
          </ac:spMkLst>
        </pc:spChg>
        <pc:spChg chg="mod">
          <ac:chgData name="Eugenie Dubois" userId="262f9d71-7e19-43ce-91c4-08bc73b6e14a" providerId="ADAL" clId="{42336F93-D088-446E-804B-F17440B90A81}" dt="2020-11-23T13:46:24.438" v="477" actId="14100"/>
          <ac:spMkLst>
            <pc:docMk/>
            <pc:sldMk cId="1143331853" sldId="258"/>
            <ac:spMk id="36" creationId="{C31BB8B6-E0AF-4244-8F52-ADCB0B6486EA}"/>
          </ac:spMkLst>
        </pc:spChg>
        <pc:spChg chg="mod">
          <ac:chgData name="Eugenie Dubois" userId="262f9d71-7e19-43ce-91c4-08bc73b6e14a" providerId="ADAL" clId="{42336F93-D088-446E-804B-F17440B90A81}" dt="2020-11-23T13:46:32.723" v="478" actId="14100"/>
          <ac:spMkLst>
            <pc:docMk/>
            <pc:sldMk cId="1143331853" sldId="258"/>
            <ac:spMk id="40" creationId="{A6DD2CA9-0DA6-479E-A3E3-D58205C88FB3}"/>
          </ac:spMkLst>
        </pc:spChg>
        <pc:spChg chg="mod">
          <ac:chgData name="Eugenie Dubois" userId="262f9d71-7e19-43ce-91c4-08bc73b6e14a" providerId="ADAL" clId="{42336F93-D088-446E-804B-F17440B90A81}" dt="2020-11-23T13:45:52.147" v="445"/>
          <ac:spMkLst>
            <pc:docMk/>
            <pc:sldMk cId="1143331853" sldId="258"/>
            <ac:spMk id="42" creationId="{6ECF7B7D-0B27-4A5F-B0B0-AD51039022CF}"/>
          </ac:spMkLst>
        </pc:spChg>
        <pc:spChg chg="mod">
          <ac:chgData name="Eugenie Dubois" userId="262f9d71-7e19-43ce-91c4-08bc73b6e14a" providerId="ADAL" clId="{42336F93-D088-446E-804B-F17440B90A81}" dt="2020-11-23T13:46:03.482" v="446"/>
          <ac:spMkLst>
            <pc:docMk/>
            <pc:sldMk cId="1143331853" sldId="258"/>
            <ac:spMk id="44" creationId="{F53A5F12-0479-4F69-9DCE-6CFACA472FFC}"/>
          </ac:spMkLst>
        </pc:spChg>
        <pc:spChg chg="mod">
          <ac:chgData name="Eugenie Dubois" userId="262f9d71-7e19-43ce-91c4-08bc73b6e14a" providerId="ADAL" clId="{42336F93-D088-446E-804B-F17440B90A81}" dt="2020-11-23T14:16:08.556" v="1033" actId="1037"/>
          <ac:spMkLst>
            <pc:docMk/>
            <pc:sldMk cId="1143331853" sldId="258"/>
            <ac:spMk id="48" creationId="{4046E6F4-6196-4196-B136-6CC855DFB703}"/>
          </ac:spMkLst>
        </pc:spChg>
        <pc:spChg chg="mod">
          <ac:chgData name="Eugenie Dubois" userId="262f9d71-7e19-43ce-91c4-08bc73b6e14a" providerId="ADAL" clId="{42336F93-D088-446E-804B-F17440B90A81}" dt="2020-11-23T20:20:45.389" v="1108" actId="20577"/>
          <ac:spMkLst>
            <pc:docMk/>
            <pc:sldMk cId="1143331853" sldId="258"/>
            <ac:spMk id="50" creationId="{4A954E43-26C0-44BD-8611-3C2530C60985}"/>
          </ac:spMkLst>
        </pc:spChg>
        <pc:spChg chg="mod">
          <ac:chgData name="Eugenie Dubois" userId="262f9d71-7e19-43ce-91c4-08bc73b6e14a" providerId="ADAL" clId="{42336F93-D088-446E-804B-F17440B90A81}" dt="2020-11-23T14:16:36.087" v="1055" actId="1037"/>
          <ac:spMkLst>
            <pc:docMk/>
            <pc:sldMk cId="1143331853" sldId="258"/>
            <ac:spMk id="52" creationId="{2C4B9E99-4927-4044-A0A3-A2A5DE91E22C}"/>
          </ac:spMkLst>
        </pc:spChg>
        <pc:spChg chg="mod">
          <ac:chgData name="Eugenie Dubois" userId="262f9d71-7e19-43ce-91c4-08bc73b6e14a" providerId="ADAL" clId="{42336F93-D088-446E-804B-F17440B90A81}" dt="2020-11-23T14:16:39.923" v="1058" actId="1038"/>
          <ac:spMkLst>
            <pc:docMk/>
            <pc:sldMk cId="1143331853" sldId="258"/>
            <ac:spMk id="54" creationId="{5BAC633D-3088-41E7-B323-18FDB36B26E9}"/>
          </ac:spMkLst>
        </pc:spChg>
        <pc:graphicFrameChg chg="mod">
          <ac:chgData name="Eugenie Dubois" userId="262f9d71-7e19-43ce-91c4-08bc73b6e14a" providerId="ADAL" clId="{42336F93-D088-446E-804B-F17440B90A81}" dt="2020-11-23T13:49:32.250" v="576"/>
          <ac:graphicFrameMkLst>
            <pc:docMk/>
            <pc:sldMk cId="1143331853" sldId="258"/>
            <ac:graphicFrameMk id="46" creationId="{7EA7B19F-91CB-46F3-AC54-37D7D90E8684}"/>
          </ac:graphicFrameMkLst>
        </pc:graphicFrameChg>
        <pc:picChg chg="del">
          <ac:chgData name="Eugenie Dubois" userId="262f9d71-7e19-43ce-91c4-08bc73b6e14a" providerId="ADAL" clId="{42336F93-D088-446E-804B-F17440B90A81}" dt="2020-11-20T23:49:02.926" v="82" actId="478"/>
          <ac:picMkLst>
            <pc:docMk/>
            <pc:sldMk cId="1143331853" sldId="258"/>
            <ac:picMk id="5" creationId="{94807082-31A6-4ED8-93C0-B8FCA9765D3F}"/>
          </ac:picMkLst>
        </pc:picChg>
        <pc:picChg chg="add mod">
          <ac:chgData name="Eugenie Dubois" userId="262f9d71-7e19-43ce-91c4-08bc73b6e14a" providerId="ADAL" clId="{42336F93-D088-446E-804B-F17440B90A81}" dt="2020-11-20T23:49:03.221" v="83"/>
          <ac:picMkLst>
            <pc:docMk/>
            <pc:sldMk cId="1143331853" sldId="258"/>
            <ac:picMk id="20" creationId="{EFA9A369-2527-4E24-848F-41B19A3642AB}"/>
          </ac:picMkLst>
        </pc:picChg>
      </pc:sldChg>
      <pc:sldChg chg="addSp delSp modSp mod">
        <pc:chgData name="Eugenie Dubois" userId="262f9d71-7e19-43ce-91c4-08bc73b6e14a" providerId="ADAL" clId="{42336F93-D088-446E-804B-F17440B90A81}" dt="2020-11-23T14:17:44.265" v="1100" actId="20577"/>
        <pc:sldMkLst>
          <pc:docMk/>
          <pc:sldMk cId="885363294" sldId="259"/>
        </pc:sldMkLst>
        <pc:spChg chg="mod">
          <ac:chgData name="Eugenie Dubois" userId="262f9d71-7e19-43ce-91c4-08bc73b6e14a" providerId="ADAL" clId="{42336F93-D088-446E-804B-F17440B90A81}" dt="2020-11-20T23:53:56.236" v="269" actId="255"/>
          <ac:spMkLst>
            <pc:docMk/>
            <pc:sldMk cId="885363294" sldId="259"/>
            <ac:spMk id="4" creationId="{F1E9A716-2636-46FE-AA99-4557EBEF6032}"/>
          </ac:spMkLst>
        </pc:spChg>
        <pc:spChg chg="del">
          <ac:chgData name="Eugenie Dubois" userId="262f9d71-7e19-43ce-91c4-08bc73b6e14a" providerId="ADAL" clId="{42336F93-D088-446E-804B-F17440B90A81}" dt="2020-11-20T23:50:13.016" v="122" actId="478"/>
          <ac:spMkLst>
            <pc:docMk/>
            <pc:sldMk cId="885363294" sldId="259"/>
            <ac:spMk id="9" creationId="{D828F2FE-0832-4F1B-BB0F-12F52DB50D63}"/>
          </ac:spMkLst>
        </pc:spChg>
        <pc:spChg chg="add del mod">
          <ac:chgData name="Eugenie Dubois" userId="262f9d71-7e19-43ce-91c4-08bc73b6e14a" providerId="ADAL" clId="{42336F93-D088-446E-804B-F17440B90A81}" dt="2020-11-20T23:50:20.276" v="124"/>
          <ac:spMkLst>
            <pc:docMk/>
            <pc:sldMk cId="885363294" sldId="259"/>
            <ac:spMk id="14" creationId="{0CF40C70-C288-480A-B9AD-56B2722BD25E}"/>
          </ac:spMkLst>
        </pc:spChg>
        <pc:spChg chg="add mod">
          <ac:chgData name="Eugenie Dubois" userId="262f9d71-7e19-43ce-91c4-08bc73b6e14a" providerId="ADAL" clId="{42336F93-D088-446E-804B-F17440B90A81}" dt="2020-11-20T23:50:20.877" v="125"/>
          <ac:spMkLst>
            <pc:docMk/>
            <pc:sldMk cId="885363294" sldId="259"/>
            <ac:spMk id="15" creationId="{67BBAB90-33F0-4C90-A7AA-A18182D9E7DF}"/>
          </ac:spMkLst>
        </pc:spChg>
        <pc:graphicFrameChg chg="mod modGraphic">
          <ac:chgData name="Eugenie Dubois" userId="262f9d71-7e19-43ce-91c4-08bc73b6e14a" providerId="ADAL" clId="{42336F93-D088-446E-804B-F17440B90A81}" dt="2020-11-23T14:17:44.265" v="1100" actId="20577"/>
          <ac:graphicFrameMkLst>
            <pc:docMk/>
            <pc:sldMk cId="885363294" sldId="259"/>
            <ac:graphicFrameMk id="2" creationId="{BFA24DE7-D0A6-47E8-B7A9-E8FE70C61181}"/>
          </ac:graphicFrameMkLst>
        </pc:graphicFrameChg>
        <pc:picChg chg="del">
          <ac:chgData name="Eugenie Dubois" userId="262f9d71-7e19-43ce-91c4-08bc73b6e14a" providerId="ADAL" clId="{42336F93-D088-446E-804B-F17440B90A81}" dt="2020-11-20T23:48:59.911" v="80" actId="478"/>
          <ac:picMkLst>
            <pc:docMk/>
            <pc:sldMk cId="885363294" sldId="259"/>
            <ac:picMk id="5" creationId="{94807082-31A6-4ED8-93C0-B8FCA9765D3F}"/>
          </ac:picMkLst>
        </pc:picChg>
        <pc:picChg chg="add mod">
          <ac:chgData name="Eugenie Dubois" userId="262f9d71-7e19-43ce-91c4-08bc73b6e14a" providerId="ADAL" clId="{42336F93-D088-446E-804B-F17440B90A81}" dt="2020-11-20T23:49:00.298" v="81"/>
          <ac:picMkLst>
            <pc:docMk/>
            <pc:sldMk cId="885363294" sldId="259"/>
            <ac:picMk id="12" creationId="{68103B57-5639-4965-A4DB-6228AAF596A0}"/>
          </ac:picMkLst>
        </pc:picChg>
      </pc:sldChg>
      <pc:sldChg chg="addSp delSp modSp mod">
        <pc:chgData name="Eugenie Dubois" userId="262f9d71-7e19-43ce-91c4-08bc73b6e14a" providerId="ADAL" clId="{42336F93-D088-446E-804B-F17440B90A81}" dt="2020-11-23T20:22:45.631" v="1143" actId="20577"/>
        <pc:sldMkLst>
          <pc:docMk/>
          <pc:sldMk cId="1184104034" sldId="260"/>
        </pc:sldMkLst>
        <pc:spChg chg="mod">
          <ac:chgData name="Eugenie Dubois" userId="262f9d71-7e19-43ce-91c4-08bc73b6e14a" providerId="ADAL" clId="{42336F93-D088-446E-804B-F17440B90A81}" dt="2020-11-23T13:55:43.990" v="611" actId="20577"/>
          <ac:spMkLst>
            <pc:docMk/>
            <pc:sldMk cId="1184104034" sldId="260"/>
            <ac:spMk id="4" creationId="{F1E9A716-2636-46FE-AA99-4557EBEF6032}"/>
          </ac:spMkLst>
        </pc:spChg>
        <pc:spChg chg="del">
          <ac:chgData name="Eugenie Dubois" userId="262f9d71-7e19-43ce-91c4-08bc73b6e14a" providerId="ADAL" clId="{42336F93-D088-446E-804B-F17440B90A81}" dt="2020-11-20T23:50:26.798" v="128" actId="478"/>
          <ac:spMkLst>
            <pc:docMk/>
            <pc:sldMk cId="1184104034" sldId="260"/>
            <ac:spMk id="7" creationId="{DD11D444-BAFA-4B36-8F3B-E0E42927DEBD}"/>
          </ac:spMkLst>
        </pc:spChg>
        <pc:spChg chg="add mod">
          <ac:chgData name="Eugenie Dubois" userId="262f9d71-7e19-43ce-91c4-08bc73b6e14a" providerId="ADAL" clId="{42336F93-D088-446E-804B-F17440B90A81}" dt="2020-11-20T23:50:27.055" v="129"/>
          <ac:spMkLst>
            <pc:docMk/>
            <pc:sldMk cId="1184104034" sldId="260"/>
            <ac:spMk id="12" creationId="{588414AA-91FC-4C26-BA19-ADABE8535AB7}"/>
          </ac:spMkLst>
        </pc:spChg>
        <pc:graphicFrameChg chg="mod modGraphic">
          <ac:chgData name="Eugenie Dubois" userId="262f9d71-7e19-43ce-91c4-08bc73b6e14a" providerId="ADAL" clId="{42336F93-D088-446E-804B-F17440B90A81}" dt="2020-11-23T20:22:45.631" v="1143" actId="20577"/>
          <ac:graphicFrameMkLst>
            <pc:docMk/>
            <pc:sldMk cId="1184104034" sldId="260"/>
            <ac:graphicFrameMk id="2" creationId="{BFA24DE7-D0A6-47E8-B7A9-E8FE70C61181}"/>
          </ac:graphicFrameMkLst>
        </pc:graphicFrameChg>
        <pc:picChg chg="del">
          <ac:chgData name="Eugenie Dubois" userId="262f9d71-7e19-43ce-91c4-08bc73b6e14a" providerId="ADAL" clId="{42336F93-D088-446E-804B-F17440B90A81}" dt="2020-11-20T23:49:06.966" v="84" actId="478"/>
          <ac:picMkLst>
            <pc:docMk/>
            <pc:sldMk cId="1184104034" sldId="260"/>
            <ac:picMk id="5" creationId="{94807082-31A6-4ED8-93C0-B8FCA9765D3F}"/>
          </ac:picMkLst>
        </pc:picChg>
        <pc:picChg chg="add mod">
          <ac:chgData name="Eugenie Dubois" userId="262f9d71-7e19-43ce-91c4-08bc73b6e14a" providerId="ADAL" clId="{42336F93-D088-446E-804B-F17440B90A81}" dt="2020-11-20T23:49:07.382" v="85"/>
          <ac:picMkLst>
            <pc:docMk/>
            <pc:sldMk cId="1184104034" sldId="260"/>
            <ac:picMk id="11" creationId="{1579C74A-B0FE-401D-8D64-1AA54A126FBE}"/>
          </ac:picMkLst>
        </pc:picChg>
      </pc:sldChg>
      <pc:sldChg chg="addSp delSp modSp mod">
        <pc:chgData name="Eugenie Dubois" userId="262f9d71-7e19-43ce-91c4-08bc73b6e14a" providerId="ADAL" clId="{42336F93-D088-446E-804B-F17440B90A81}" dt="2020-11-23T14:06:10.830" v="883" actId="2710"/>
        <pc:sldMkLst>
          <pc:docMk/>
          <pc:sldMk cId="965789082" sldId="261"/>
        </pc:sldMkLst>
        <pc:spChg chg="mod">
          <ac:chgData name="Eugenie Dubois" userId="262f9d71-7e19-43ce-91c4-08bc73b6e14a" providerId="ADAL" clId="{42336F93-D088-446E-804B-F17440B90A81}" dt="2020-11-23T14:05:40.860" v="882"/>
          <ac:spMkLst>
            <pc:docMk/>
            <pc:sldMk cId="965789082" sldId="261"/>
            <ac:spMk id="2" creationId="{8198C106-101D-427C-9935-588FBAFE5323}"/>
          </ac:spMkLst>
        </pc:spChg>
        <pc:spChg chg="mod">
          <ac:chgData name="Eugenie Dubois" userId="262f9d71-7e19-43ce-91c4-08bc73b6e14a" providerId="ADAL" clId="{42336F93-D088-446E-804B-F17440B90A81}" dt="2020-11-23T13:59:09.621" v="736" actId="20577"/>
          <ac:spMkLst>
            <pc:docMk/>
            <pc:sldMk cId="965789082" sldId="261"/>
            <ac:spMk id="4" creationId="{F1E9A716-2636-46FE-AA99-4557EBEF6032}"/>
          </ac:spMkLst>
        </pc:spChg>
        <pc:spChg chg="mod">
          <ac:chgData name="Eugenie Dubois" userId="262f9d71-7e19-43ce-91c4-08bc73b6e14a" providerId="ADAL" clId="{42336F93-D088-446E-804B-F17440B90A81}" dt="2020-11-23T14:02:42.736" v="806" actId="1036"/>
          <ac:spMkLst>
            <pc:docMk/>
            <pc:sldMk cId="965789082" sldId="261"/>
            <ac:spMk id="10" creationId="{CF56B876-0FBB-402F-8E7E-6D652FD2656A}"/>
          </ac:spMkLst>
        </pc:spChg>
        <pc:spChg chg="mod">
          <ac:chgData name="Eugenie Dubois" userId="262f9d71-7e19-43ce-91c4-08bc73b6e14a" providerId="ADAL" clId="{42336F93-D088-446E-804B-F17440B90A81}" dt="2020-11-23T14:06:10.830" v="883" actId="2710"/>
          <ac:spMkLst>
            <pc:docMk/>
            <pc:sldMk cId="965789082" sldId="261"/>
            <ac:spMk id="12" creationId="{E4E6EE14-B536-4B73-8929-8CC599F316B8}"/>
          </ac:spMkLst>
        </pc:spChg>
        <pc:spChg chg="add mod">
          <ac:chgData name="Eugenie Dubois" userId="262f9d71-7e19-43ce-91c4-08bc73b6e14a" providerId="ADAL" clId="{42336F93-D088-446E-804B-F17440B90A81}" dt="2020-11-20T23:50:29.701" v="131"/>
          <ac:spMkLst>
            <pc:docMk/>
            <pc:sldMk cId="965789082" sldId="261"/>
            <ac:spMk id="18" creationId="{A5F4BC23-BB53-4350-8A0B-161B4C418073}"/>
          </ac:spMkLst>
        </pc:spChg>
        <pc:spChg chg="del">
          <ac:chgData name="Eugenie Dubois" userId="262f9d71-7e19-43ce-91c4-08bc73b6e14a" providerId="ADAL" clId="{42336F93-D088-446E-804B-F17440B90A81}" dt="2020-11-20T23:50:29.411" v="130" actId="478"/>
          <ac:spMkLst>
            <pc:docMk/>
            <pc:sldMk cId="965789082" sldId="261"/>
            <ac:spMk id="29" creationId="{903D1456-777E-49D3-AF67-73788C477D2B}"/>
          </ac:spMkLst>
        </pc:spChg>
        <pc:picChg chg="del">
          <ac:chgData name="Eugenie Dubois" userId="262f9d71-7e19-43ce-91c4-08bc73b6e14a" providerId="ADAL" clId="{42336F93-D088-446E-804B-F17440B90A81}" dt="2020-11-20T23:49:10.296" v="86" actId="478"/>
          <ac:picMkLst>
            <pc:docMk/>
            <pc:sldMk cId="965789082" sldId="261"/>
            <ac:picMk id="5" creationId="{94807082-31A6-4ED8-93C0-B8FCA9765D3F}"/>
          </ac:picMkLst>
        </pc:picChg>
        <pc:picChg chg="mod">
          <ac:chgData name="Eugenie Dubois" userId="262f9d71-7e19-43ce-91c4-08bc73b6e14a" providerId="ADAL" clId="{42336F93-D088-446E-804B-F17440B90A81}" dt="2020-11-23T14:02:53.100" v="810" actId="1036"/>
          <ac:picMkLst>
            <pc:docMk/>
            <pc:sldMk cId="965789082" sldId="261"/>
            <ac:picMk id="7" creationId="{8AB5F99A-ECA5-452A-A135-5A66BA7A3C68}"/>
          </ac:picMkLst>
        </pc:picChg>
        <pc:picChg chg="mod">
          <ac:chgData name="Eugenie Dubois" userId="262f9d71-7e19-43ce-91c4-08bc73b6e14a" providerId="ADAL" clId="{42336F93-D088-446E-804B-F17440B90A81}" dt="2020-11-23T14:02:55.182" v="811" actId="1036"/>
          <ac:picMkLst>
            <pc:docMk/>
            <pc:sldMk cId="965789082" sldId="261"/>
            <ac:picMk id="16" creationId="{A8CC6E79-B20C-43AF-A2DC-A7B4997B11AF}"/>
          </ac:picMkLst>
        </pc:picChg>
        <pc:picChg chg="add mod">
          <ac:chgData name="Eugenie Dubois" userId="262f9d71-7e19-43ce-91c4-08bc73b6e14a" providerId="ADAL" clId="{42336F93-D088-446E-804B-F17440B90A81}" dt="2020-11-20T23:49:10.542" v="87"/>
          <ac:picMkLst>
            <pc:docMk/>
            <pc:sldMk cId="965789082" sldId="261"/>
            <ac:picMk id="17" creationId="{47CB5ED1-9A16-4EA9-A541-46A6E33D2EAC}"/>
          </ac:picMkLst>
        </pc:picChg>
      </pc:sldChg>
      <pc:sldChg chg="addSp delSp modSp mod">
        <pc:chgData name="Eugenie Dubois" userId="262f9d71-7e19-43ce-91c4-08bc73b6e14a" providerId="ADAL" clId="{42336F93-D088-446E-804B-F17440B90A81}" dt="2020-11-23T20:23:33.433" v="1145" actId="1036"/>
        <pc:sldMkLst>
          <pc:docMk/>
          <pc:sldMk cId="2722667741" sldId="262"/>
        </pc:sldMkLst>
        <pc:spChg chg="mod">
          <ac:chgData name="Eugenie Dubois" userId="262f9d71-7e19-43ce-91c4-08bc73b6e14a" providerId="ADAL" clId="{42336F93-D088-446E-804B-F17440B90A81}" dt="2020-11-23T14:10:07.740" v="953" actId="20577"/>
          <ac:spMkLst>
            <pc:docMk/>
            <pc:sldMk cId="2722667741" sldId="262"/>
            <ac:spMk id="4" creationId="{F1E9A716-2636-46FE-AA99-4557EBEF6032}"/>
          </ac:spMkLst>
        </pc:spChg>
        <pc:spChg chg="mod">
          <ac:chgData name="Eugenie Dubois" userId="262f9d71-7e19-43ce-91c4-08bc73b6e14a" providerId="ADAL" clId="{42336F93-D088-446E-804B-F17440B90A81}" dt="2020-11-23T14:13:24.011" v="961" actId="1076"/>
          <ac:spMkLst>
            <pc:docMk/>
            <pc:sldMk cId="2722667741" sldId="262"/>
            <ac:spMk id="7" creationId="{F0095979-3ED5-4592-9C3C-AF35887FC446}"/>
          </ac:spMkLst>
        </pc:spChg>
        <pc:spChg chg="add mod">
          <ac:chgData name="Eugenie Dubois" userId="262f9d71-7e19-43ce-91c4-08bc73b6e14a" providerId="ADAL" clId="{42336F93-D088-446E-804B-F17440B90A81}" dt="2020-11-23T14:14:41.014" v="988" actId="1037"/>
          <ac:spMkLst>
            <pc:docMk/>
            <pc:sldMk cId="2722667741" sldId="262"/>
            <ac:spMk id="10" creationId="{15785A67-E231-4BAC-AE66-0B5CEFD70CA3}"/>
          </ac:spMkLst>
        </pc:spChg>
        <pc:spChg chg="add mod">
          <ac:chgData name="Eugenie Dubois" userId="262f9d71-7e19-43ce-91c4-08bc73b6e14a" providerId="ADAL" clId="{42336F93-D088-446E-804B-F17440B90A81}" dt="2020-11-20T23:50:37.988" v="136"/>
          <ac:spMkLst>
            <pc:docMk/>
            <pc:sldMk cId="2722667741" sldId="262"/>
            <ac:spMk id="13" creationId="{E52CD70D-CF80-469A-B59F-142610B69632}"/>
          </ac:spMkLst>
        </pc:spChg>
        <pc:spChg chg="add mod ord">
          <ac:chgData name="Eugenie Dubois" userId="262f9d71-7e19-43ce-91c4-08bc73b6e14a" providerId="ADAL" clId="{42336F93-D088-446E-804B-F17440B90A81}" dt="2020-11-23T20:23:33.433" v="1145" actId="1036"/>
          <ac:spMkLst>
            <pc:docMk/>
            <pc:sldMk cId="2722667741" sldId="262"/>
            <ac:spMk id="14" creationId="{4075E123-5654-442D-97DE-AE7E953D4EF8}"/>
          </ac:spMkLst>
        </pc:spChg>
        <pc:spChg chg="del">
          <ac:chgData name="Eugenie Dubois" userId="262f9d71-7e19-43ce-91c4-08bc73b6e14a" providerId="ADAL" clId="{42336F93-D088-446E-804B-F17440B90A81}" dt="2020-11-20T23:50:37.420" v="135" actId="478"/>
          <ac:spMkLst>
            <pc:docMk/>
            <pc:sldMk cId="2722667741" sldId="262"/>
            <ac:spMk id="14" creationId="{8136FB11-9DB6-4922-9A12-048D745CA110}"/>
          </ac:spMkLst>
        </pc:spChg>
        <pc:spChg chg="add del mod">
          <ac:chgData name="Eugenie Dubois" userId="262f9d71-7e19-43ce-91c4-08bc73b6e14a" providerId="ADAL" clId="{42336F93-D088-446E-804B-F17440B90A81}" dt="2020-11-23T14:13:30.010" v="965" actId="478"/>
          <ac:spMkLst>
            <pc:docMk/>
            <pc:sldMk cId="2722667741" sldId="262"/>
            <ac:spMk id="15" creationId="{64B14EFB-5E45-48B4-AEA6-AC6E994FFD62}"/>
          </ac:spMkLst>
        </pc:spChg>
        <pc:grpChg chg="add del">
          <ac:chgData name="Eugenie Dubois" userId="262f9d71-7e19-43ce-91c4-08bc73b6e14a" providerId="ADAL" clId="{42336F93-D088-446E-804B-F17440B90A81}" dt="2020-11-23T14:13:27.177" v="963" actId="478"/>
          <ac:grpSpMkLst>
            <pc:docMk/>
            <pc:sldMk cId="2722667741" sldId="262"/>
            <ac:grpSpMk id="9" creationId="{5EE85A08-9ACE-4A9E-A2A5-07A1D0056868}"/>
          </ac:grpSpMkLst>
        </pc:grpChg>
        <pc:picChg chg="del">
          <ac:chgData name="Eugenie Dubois" userId="262f9d71-7e19-43ce-91c4-08bc73b6e14a" providerId="ADAL" clId="{42336F93-D088-446E-804B-F17440B90A81}" dt="2020-11-23T14:13:25.340" v="962" actId="478"/>
          <ac:picMkLst>
            <pc:docMk/>
            <pc:sldMk cId="2722667741" sldId="262"/>
            <ac:picMk id="2" creationId="{9514A45F-CFD1-4356-9D9C-0BBB40F29A9C}"/>
          </ac:picMkLst>
        </pc:picChg>
        <pc:picChg chg="add del">
          <ac:chgData name="Eugenie Dubois" userId="262f9d71-7e19-43ce-91c4-08bc73b6e14a" providerId="ADAL" clId="{42336F93-D088-446E-804B-F17440B90A81}" dt="2020-11-23T14:12:53.939" v="956"/>
          <ac:picMkLst>
            <pc:docMk/>
            <pc:sldMk cId="2722667741" sldId="262"/>
            <ac:picMk id="3" creationId="{78AA0D40-8053-470F-BA62-FF7C029D2767}"/>
          </ac:picMkLst>
        </pc:picChg>
        <pc:picChg chg="add mod modCrop">
          <ac:chgData name="Eugenie Dubois" userId="262f9d71-7e19-43ce-91c4-08bc73b6e14a" providerId="ADAL" clId="{42336F93-D088-446E-804B-F17440B90A81}" dt="2020-11-23T14:14:21.509" v="979" actId="1076"/>
          <ac:picMkLst>
            <pc:docMk/>
            <pc:sldMk cId="2722667741" sldId="262"/>
            <ac:picMk id="5" creationId="{7832538E-4784-4BD2-8A63-C4A773BDE392}"/>
          </ac:picMkLst>
        </pc:picChg>
        <pc:picChg chg="del">
          <ac:chgData name="Eugenie Dubois" userId="262f9d71-7e19-43ce-91c4-08bc73b6e14a" providerId="ADAL" clId="{42336F93-D088-446E-804B-F17440B90A81}" dt="2020-11-20T23:49:17.540" v="92" actId="478"/>
          <ac:picMkLst>
            <pc:docMk/>
            <pc:sldMk cId="2722667741" sldId="262"/>
            <ac:picMk id="5" creationId="{94807082-31A6-4ED8-93C0-B8FCA9765D3F}"/>
          </ac:picMkLst>
        </pc:picChg>
        <pc:picChg chg="add del mod">
          <ac:chgData name="Eugenie Dubois" userId="262f9d71-7e19-43ce-91c4-08bc73b6e14a" providerId="ADAL" clId="{42336F93-D088-446E-804B-F17440B90A81}" dt="2020-11-20T23:49:17.357" v="91"/>
          <ac:picMkLst>
            <pc:docMk/>
            <pc:sldMk cId="2722667741" sldId="262"/>
            <ac:picMk id="11" creationId="{29FE555B-7492-40E4-B41A-B1EFF34818FB}"/>
          </ac:picMkLst>
        </pc:picChg>
        <pc:picChg chg="add mod">
          <ac:chgData name="Eugenie Dubois" userId="262f9d71-7e19-43ce-91c4-08bc73b6e14a" providerId="ADAL" clId="{42336F93-D088-446E-804B-F17440B90A81}" dt="2020-11-20T23:49:17.852" v="93"/>
          <ac:picMkLst>
            <pc:docMk/>
            <pc:sldMk cId="2722667741" sldId="262"/>
            <ac:picMk id="12" creationId="{F66D3266-04EE-402C-BEB6-46B7F655914C}"/>
          </ac:picMkLst>
        </pc:picChg>
      </pc:sldChg>
      <pc:sldChg chg="addSp delSp modSp mod">
        <pc:chgData name="Eugenie Dubois" userId="262f9d71-7e19-43ce-91c4-08bc73b6e14a" providerId="ADAL" clId="{42336F93-D088-446E-804B-F17440B90A81}" dt="2020-11-23T14:09:51.470" v="938" actId="1036"/>
        <pc:sldMkLst>
          <pc:docMk/>
          <pc:sldMk cId="1472606674" sldId="263"/>
        </pc:sldMkLst>
        <pc:spChg chg="mod">
          <ac:chgData name="Eugenie Dubois" userId="262f9d71-7e19-43ce-91c4-08bc73b6e14a" providerId="ADAL" clId="{42336F93-D088-446E-804B-F17440B90A81}" dt="2020-11-23T14:06:35.531" v="909" actId="20577"/>
          <ac:spMkLst>
            <pc:docMk/>
            <pc:sldMk cId="1472606674" sldId="263"/>
            <ac:spMk id="4" creationId="{F1E9A716-2636-46FE-AA99-4557EBEF6032}"/>
          </ac:spMkLst>
        </pc:spChg>
        <pc:spChg chg="add mod">
          <ac:chgData name="Eugenie Dubois" userId="262f9d71-7e19-43ce-91c4-08bc73b6e14a" providerId="ADAL" clId="{42336F93-D088-446E-804B-F17440B90A81}" dt="2020-11-20T23:50:35.433" v="134"/>
          <ac:spMkLst>
            <pc:docMk/>
            <pc:sldMk cId="1472606674" sldId="263"/>
            <ac:spMk id="10" creationId="{587F9C58-1028-4156-981D-C2C82763D7C1}"/>
          </ac:spMkLst>
        </pc:spChg>
        <pc:spChg chg="del mod">
          <ac:chgData name="Eugenie Dubois" userId="262f9d71-7e19-43ce-91c4-08bc73b6e14a" providerId="ADAL" clId="{42336F93-D088-446E-804B-F17440B90A81}" dt="2020-11-20T23:50:35.201" v="133" actId="478"/>
          <ac:spMkLst>
            <pc:docMk/>
            <pc:sldMk cId="1472606674" sldId="263"/>
            <ac:spMk id="12" creationId="{E8B8583D-863F-4846-BB0D-70D2468A1D17}"/>
          </ac:spMkLst>
        </pc:spChg>
        <pc:picChg chg="add mod modCrop">
          <ac:chgData name="Eugenie Dubois" userId="262f9d71-7e19-43ce-91c4-08bc73b6e14a" providerId="ADAL" clId="{42336F93-D088-446E-804B-F17440B90A81}" dt="2020-11-23T14:09:51.470" v="938" actId="1036"/>
          <ac:picMkLst>
            <pc:docMk/>
            <pc:sldMk cId="1472606674" sldId="263"/>
            <ac:picMk id="2" creationId="{BD41E611-4C55-4FA9-8BAF-A1D85A4D9B2B}"/>
          </ac:picMkLst>
        </pc:picChg>
        <pc:picChg chg="del">
          <ac:chgData name="Eugenie Dubois" userId="262f9d71-7e19-43ce-91c4-08bc73b6e14a" providerId="ADAL" clId="{42336F93-D088-446E-804B-F17440B90A81}" dt="2020-11-23T14:09:17.665" v="910" actId="478"/>
          <ac:picMkLst>
            <pc:docMk/>
            <pc:sldMk cId="1472606674" sldId="263"/>
            <ac:picMk id="3" creationId="{3681247A-2936-4CC8-A595-9E89664D280D}"/>
          </ac:picMkLst>
        </pc:picChg>
        <pc:picChg chg="del">
          <ac:chgData name="Eugenie Dubois" userId="262f9d71-7e19-43ce-91c4-08bc73b6e14a" providerId="ADAL" clId="{42336F93-D088-446E-804B-F17440B90A81}" dt="2020-11-20T23:49:12.767" v="88" actId="478"/>
          <ac:picMkLst>
            <pc:docMk/>
            <pc:sldMk cId="1472606674" sldId="263"/>
            <ac:picMk id="5" creationId="{94807082-31A6-4ED8-93C0-B8FCA9765D3F}"/>
          </ac:picMkLst>
        </pc:picChg>
        <pc:picChg chg="add mod">
          <ac:chgData name="Eugenie Dubois" userId="262f9d71-7e19-43ce-91c4-08bc73b6e14a" providerId="ADAL" clId="{42336F93-D088-446E-804B-F17440B90A81}" dt="2020-11-20T23:49:13.090" v="89"/>
          <ac:picMkLst>
            <pc:docMk/>
            <pc:sldMk cId="1472606674" sldId="263"/>
            <ac:picMk id="9" creationId="{3D0652BF-3042-4ECE-8F2D-71F69202195D}"/>
          </ac:picMkLst>
        </pc:picChg>
      </pc:sldChg>
      <pc:sldChg chg="addSp delSp modSp mod">
        <pc:chgData name="Eugenie Dubois" userId="262f9d71-7e19-43ce-91c4-08bc73b6e14a" providerId="ADAL" clId="{42336F93-D088-446E-804B-F17440B90A81}" dt="2020-11-23T14:15:21.452" v="1024" actId="20577"/>
        <pc:sldMkLst>
          <pc:docMk/>
          <pc:sldMk cId="3874566915" sldId="264"/>
        </pc:sldMkLst>
        <pc:spChg chg="del">
          <ac:chgData name="Eugenie Dubois" userId="262f9d71-7e19-43ce-91c4-08bc73b6e14a" providerId="ADAL" clId="{42336F93-D088-446E-804B-F17440B90A81}" dt="2020-11-20T23:50:39.925" v="137" actId="478"/>
          <ac:spMkLst>
            <pc:docMk/>
            <pc:sldMk cId="3874566915" sldId="264"/>
            <ac:spMk id="4" creationId="{C291FFA2-ADBF-4EF6-B95B-AE8FCACCDBED}"/>
          </ac:spMkLst>
        </pc:spChg>
        <pc:spChg chg="mod">
          <ac:chgData name="Eugenie Dubois" userId="262f9d71-7e19-43ce-91c4-08bc73b6e14a" providerId="ADAL" clId="{42336F93-D088-446E-804B-F17440B90A81}" dt="2020-11-23T14:15:21.452" v="1024" actId="20577"/>
          <ac:spMkLst>
            <pc:docMk/>
            <pc:sldMk cId="3874566915" sldId="264"/>
            <ac:spMk id="6" creationId="{25B09B0D-F897-4F44-A368-7795D5DF290F}"/>
          </ac:spMkLst>
        </pc:spChg>
        <pc:spChg chg="add mod">
          <ac:chgData name="Eugenie Dubois" userId="262f9d71-7e19-43ce-91c4-08bc73b6e14a" providerId="ADAL" clId="{42336F93-D088-446E-804B-F17440B90A81}" dt="2020-11-20T23:50:40.138" v="138"/>
          <ac:spMkLst>
            <pc:docMk/>
            <pc:sldMk cId="3874566915" sldId="264"/>
            <ac:spMk id="9" creationId="{31C2B20D-7263-4644-986E-9EE8A8F41314}"/>
          </ac:spMkLst>
        </pc:spChg>
        <pc:picChg chg="del">
          <ac:chgData name="Eugenie Dubois" userId="262f9d71-7e19-43ce-91c4-08bc73b6e14a" providerId="ADAL" clId="{42336F93-D088-446E-804B-F17440B90A81}" dt="2020-11-20T23:49:20.367" v="94" actId="478"/>
          <ac:picMkLst>
            <pc:docMk/>
            <pc:sldMk cId="3874566915" sldId="264"/>
            <ac:picMk id="5" creationId="{94807082-31A6-4ED8-93C0-B8FCA9765D3F}"/>
          </ac:picMkLst>
        </pc:picChg>
        <pc:picChg chg="add mod">
          <ac:chgData name="Eugenie Dubois" userId="262f9d71-7e19-43ce-91c4-08bc73b6e14a" providerId="ADAL" clId="{42336F93-D088-446E-804B-F17440B90A81}" dt="2020-11-20T23:49:20.603" v="95"/>
          <ac:picMkLst>
            <pc:docMk/>
            <pc:sldMk cId="3874566915" sldId="264"/>
            <ac:picMk id="7" creationId="{946C0682-DE9D-4ECC-ADCD-93C423D3B8D1}"/>
          </ac:picMkLst>
        </pc:picChg>
      </pc:sldChg>
    </pc:docChg>
  </pc:docChgLst>
  <pc:docChgLst>
    <pc:chgData name="Eugenie Dubois" userId="262f9d71-7e19-43ce-91c4-08bc73b6e14a" providerId="ADAL" clId="{D69FF975-EDA9-4472-B171-20C7C8AFA063}"/>
    <pc:docChg chg="undo custSel modSld">
      <pc:chgData name="Eugenie Dubois" userId="262f9d71-7e19-43ce-91c4-08bc73b6e14a" providerId="ADAL" clId="{D69FF975-EDA9-4472-B171-20C7C8AFA063}" dt="2021-03-01T19:38:44.216" v="10" actId="20577"/>
      <pc:docMkLst>
        <pc:docMk/>
      </pc:docMkLst>
      <pc:sldChg chg="modSp mod">
        <pc:chgData name="Eugenie Dubois" userId="262f9d71-7e19-43ce-91c4-08bc73b6e14a" providerId="ADAL" clId="{D69FF975-EDA9-4472-B171-20C7C8AFA063}" dt="2021-03-01T19:20:25.054" v="9" actId="20577"/>
        <pc:sldMkLst>
          <pc:docMk/>
          <pc:sldMk cId="3874566915" sldId="264"/>
        </pc:sldMkLst>
        <pc:spChg chg="mod">
          <ac:chgData name="Eugenie Dubois" userId="262f9d71-7e19-43ce-91c4-08bc73b6e14a" providerId="ADAL" clId="{D69FF975-EDA9-4472-B171-20C7C8AFA063}" dt="2021-03-01T19:20:25.054" v="9" actId="20577"/>
          <ac:spMkLst>
            <pc:docMk/>
            <pc:sldMk cId="3874566915" sldId="264"/>
            <ac:spMk id="6" creationId="{25B09B0D-F897-4F44-A368-7795D5DF290F}"/>
          </ac:spMkLst>
        </pc:spChg>
      </pc:sldChg>
      <pc:sldChg chg="modSp mod">
        <pc:chgData name="Eugenie Dubois" userId="262f9d71-7e19-43ce-91c4-08bc73b6e14a" providerId="ADAL" clId="{D69FF975-EDA9-4472-B171-20C7C8AFA063}" dt="2021-03-01T19:20:09.130" v="1" actId="20577"/>
        <pc:sldMkLst>
          <pc:docMk/>
          <pc:sldMk cId="458534254" sldId="267"/>
        </pc:sldMkLst>
        <pc:spChg chg="mod">
          <ac:chgData name="Eugenie Dubois" userId="262f9d71-7e19-43ce-91c4-08bc73b6e14a" providerId="ADAL" clId="{D69FF975-EDA9-4472-B171-20C7C8AFA063}" dt="2021-03-01T19:20:09.130" v="1" actId="20577"/>
          <ac:spMkLst>
            <pc:docMk/>
            <pc:sldMk cId="458534254" sldId="267"/>
            <ac:spMk id="5" creationId="{2233B7B5-6635-4514-A493-B683B557440A}"/>
          </ac:spMkLst>
        </pc:spChg>
      </pc:sldChg>
      <pc:sldChg chg="modSp mod">
        <pc:chgData name="Eugenie Dubois" userId="262f9d71-7e19-43ce-91c4-08bc73b6e14a" providerId="ADAL" clId="{D69FF975-EDA9-4472-B171-20C7C8AFA063}" dt="2021-03-01T19:38:44.216" v="10" actId="20577"/>
        <pc:sldMkLst>
          <pc:docMk/>
          <pc:sldMk cId="3387672132" sldId="277"/>
        </pc:sldMkLst>
        <pc:spChg chg="mod">
          <ac:chgData name="Eugenie Dubois" userId="262f9d71-7e19-43ce-91c4-08bc73b6e14a" providerId="ADAL" clId="{D69FF975-EDA9-4472-B171-20C7C8AFA063}" dt="2021-03-01T19:38:44.216" v="10" actId="20577"/>
          <ac:spMkLst>
            <pc:docMk/>
            <pc:sldMk cId="3387672132" sldId="277"/>
            <ac:spMk id="4" creationId="{F1E9A716-2636-46FE-AA99-4557EBEF6032}"/>
          </ac:spMkLst>
        </pc:spChg>
      </pc:sldChg>
    </pc:docChg>
  </pc:docChgLst>
  <pc:docChgLst>
    <pc:chgData name="Eugenie Dubois" userId="262f9d71-7e19-43ce-91c4-08bc73b6e14a" providerId="ADAL" clId="{435DDCBB-B6CB-4863-9322-C56D1AEA9FA7}"/>
    <pc:docChg chg="undo redo custSel addSld delSld modSld sldOrd">
      <pc:chgData name="Eugenie Dubois" userId="262f9d71-7e19-43ce-91c4-08bc73b6e14a" providerId="ADAL" clId="{435DDCBB-B6CB-4863-9322-C56D1AEA9FA7}" dt="2020-10-28T16:15:02.266" v="6695" actId="20577"/>
      <pc:docMkLst>
        <pc:docMk/>
      </pc:docMkLst>
      <pc:sldChg chg="new del">
        <pc:chgData name="Eugenie Dubois" userId="262f9d71-7e19-43ce-91c4-08bc73b6e14a" providerId="ADAL" clId="{435DDCBB-B6CB-4863-9322-C56D1AEA9FA7}" dt="2020-10-27T22:23:58.910" v="3" actId="680"/>
        <pc:sldMkLst>
          <pc:docMk/>
          <pc:sldMk cId="1261439212" sldId="256"/>
        </pc:sldMkLst>
      </pc:sldChg>
      <pc:sldChg chg="addSp delSp modSp new mod">
        <pc:chgData name="Eugenie Dubois" userId="262f9d71-7e19-43ce-91c4-08bc73b6e14a" providerId="ADAL" clId="{435DDCBB-B6CB-4863-9322-C56D1AEA9FA7}" dt="2020-10-28T15:57:17.553" v="6636" actId="1076"/>
        <pc:sldMkLst>
          <pc:docMk/>
          <pc:sldMk cId="2073220047" sldId="256"/>
        </pc:sldMkLst>
        <pc:spChg chg="mod">
          <ac:chgData name="Eugenie Dubois" userId="262f9d71-7e19-43ce-91c4-08bc73b6e14a" providerId="ADAL" clId="{435DDCBB-B6CB-4863-9322-C56D1AEA9FA7}" dt="2020-10-28T15:57:17.553" v="6636" actId="1076"/>
          <ac:spMkLst>
            <pc:docMk/>
            <pc:sldMk cId="2073220047" sldId="256"/>
            <ac:spMk id="2" creationId="{197AC107-6912-45A2-BDC4-628F3090237D}"/>
          </ac:spMkLst>
        </pc:spChg>
        <pc:spChg chg="del">
          <ac:chgData name="Eugenie Dubois" userId="262f9d71-7e19-43ce-91c4-08bc73b6e14a" providerId="ADAL" clId="{435DDCBB-B6CB-4863-9322-C56D1AEA9FA7}" dt="2020-10-27T22:26:19.729" v="5" actId="478"/>
          <ac:spMkLst>
            <pc:docMk/>
            <pc:sldMk cId="2073220047" sldId="256"/>
            <ac:spMk id="2" creationId="{CC81A930-E9E5-4F91-AE1A-650C26E0D650}"/>
          </ac:spMkLst>
        </pc:spChg>
        <pc:spChg chg="del">
          <ac:chgData name="Eugenie Dubois" userId="262f9d71-7e19-43ce-91c4-08bc73b6e14a" providerId="ADAL" clId="{435DDCBB-B6CB-4863-9322-C56D1AEA9FA7}" dt="2020-10-27T22:26:19.729" v="5" actId="478"/>
          <ac:spMkLst>
            <pc:docMk/>
            <pc:sldMk cId="2073220047" sldId="256"/>
            <ac:spMk id="3" creationId="{051981A5-1FB4-4D94-82D7-3A45DDA233DA}"/>
          </ac:spMkLst>
        </pc:spChg>
        <pc:spChg chg="add">
          <ac:chgData name="Eugenie Dubois" userId="262f9d71-7e19-43ce-91c4-08bc73b6e14a" providerId="ADAL" clId="{435DDCBB-B6CB-4863-9322-C56D1AEA9FA7}" dt="2020-10-28T15:57:13.319" v="6635" actId="22"/>
          <ac:spMkLst>
            <pc:docMk/>
            <pc:sldMk cId="2073220047" sldId="256"/>
            <ac:spMk id="3" creationId="{C660BF53-A04F-4B2D-BBBE-7A9AB4C8E415}"/>
          </ac:spMkLst>
        </pc:spChg>
        <pc:spChg chg="add mod">
          <ac:chgData name="Eugenie Dubois" userId="262f9d71-7e19-43ce-91c4-08bc73b6e14a" providerId="ADAL" clId="{435DDCBB-B6CB-4863-9322-C56D1AEA9FA7}" dt="2020-10-27T22:34:44.776" v="242" actId="255"/>
          <ac:spMkLst>
            <pc:docMk/>
            <pc:sldMk cId="2073220047" sldId="256"/>
            <ac:spMk id="6" creationId="{25B09B0D-F897-4F44-A368-7795D5DF290F}"/>
          </ac:spMkLst>
        </pc:spChg>
        <pc:picChg chg="add mod">
          <ac:chgData name="Eugenie Dubois" userId="262f9d71-7e19-43ce-91c4-08bc73b6e14a" providerId="ADAL" clId="{435DDCBB-B6CB-4863-9322-C56D1AEA9FA7}" dt="2020-10-27T22:26:59.491" v="12" actId="14100"/>
          <ac:picMkLst>
            <pc:docMk/>
            <pc:sldMk cId="2073220047" sldId="256"/>
            <ac:picMk id="5" creationId="{94807082-31A6-4ED8-93C0-B8FCA9765D3F}"/>
          </ac:picMkLst>
        </pc:picChg>
        <pc:cxnChg chg="add mod">
          <ac:chgData name="Eugenie Dubois" userId="262f9d71-7e19-43ce-91c4-08bc73b6e14a" providerId="ADAL" clId="{435DDCBB-B6CB-4863-9322-C56D1AEA9FA7}" dt="2020-10-27T22:31:41.270" v="182" actId="1076"/>
          <ac:cxnSpMkLst>
            <pc:docMk/>
            <pc:sldMk cId="2073220047" sldId="256"/>
            <ac:cxnSpMk id="8" creationId="{705ECD48-8B2A-4E77-AF9E-B4ECF707C569}"/>
          </ac:cxnSpMkLst>
        </pc:cxnChg>
      </pc:sldChg>
      <pc:sldChg chg="addSp delSp modSp add mod modClrScheme chgLayout">
        <pc:chgData name="Eugenie Dubois" userId="262f9d71-7e19-43ce-91c4-08bc73b6e14a" providerId="ADAL" clId="{435DDCBB-B6CB-4863-9322-C56D1AEA9FA7}" dt="2020-10-28T16:01:28.102" v="6660" actId="1036"/>
        <pc:sldMkLst>
          <pc:docMk/>
          <pc:sldMk cId="44787750" sldId="257"/>
        </pc:sldMkLst>
        <pc:spChg chg="add del mod ord">
          <ac:chgData name="Eugenie Dubois" userId="262f9d71-7e19-43ce-91c4-08bc73b6e14a" providerId="ADAL" clId="{435DDCBB-B6CB-4863-9322-C56D1AEA9FA7}" dt="2020-10-27T22:32:30.851" v="187" actId="700"/>
          <ac:spMkLst>
            <pc:docMk/>
            <pc:sldMk cId="44787750" sldId="257"/>
            <ac:spMk id="2" creationId="{49B69D8F-EBF6-4328-9841-D0C85CD6757F}"/>
          </ac:spMkLst>
        </pc:spChg>
        <pc:spChg chg="add mod">
          <ac:chgData name="Eugenie Dubois" userId="262f9d71-7e19-43ce-91c4-08bc73b6e14a" providerId="ADAL" clId="{435DDCBB-B6CB-4863-9322-C56D1AEA9FA7}" dt="2020-10-28T14:51:59.321" v="5455" actId="1036"/>
          <ac:spMkLst>
            <pc:docMk/>
            <pc:sldMk cId="44787750" sldId="257"/>
            <ac:spMk id="2" creationId="{CDDE7155-A7B4-4258-A037-063FF8F7411F}"/>
          </ac:spMkLst>
        </pc:spChg>
        <pc:spChg chg="add mod">
          <ac:chgData name="Eugenie Dubois" userId="262f9d71-7e19-43ce-91c4-08bc73b6e14a" providerId="ADAL" clId="{435DDCBB-B6CB-4863-9322-C56D1AEA9FA7}" dt="2020-10-28T16:01:21.705" v="6650" actId="1076"/>
          <ac:spMkLst>
            <pc:docMk/>
            <pc:sldMk cId="44787750" sldId="257"/>
            <ac:spMk id="3" creationId="{1C3431DA-6727-4A7D-8085-4AB89016CFDE}"/>
          </ac:spMkLst>
        </pc:spChg>
        <pc:spChg chg="add del mod ord">
          <ac:chgData name="Eugenie Dubois" userId="262f9d71-7e19-43ce-91c4-08bc73b6e14a" providerId="ADAL" clId="{435DDCBB-B6CB-4863-9322-C56D1AEA9FA7}" dt="2020-10-27T22:32:30.851" v="187" actId="700"/>
          <ac:spMkLst>
            <pc:docMk/>
            <pc:sldMk cId="44787750" sldId="257"/>
            <ac:spMk id="3" creationId="{5D489136-3DF7-43B0-925B-DA0EDE4AA3C3}"/>
          </ac:spMkLst>
        </pc:spChg>
        <pc:spChg chg="add del mod ord">
          <ac:chgData name="Eugenie Dubois" userId="262f9d71-7e19-43ce-91c4-08bc73b6e14a" providerId="ADAL" clId="{435DDCBB-B6CB-4863-9322-C56D1AEA9FA7}" dt="2020-10-28T14:51:55.408" v="5429" actId="13926"/>
          <ac:spMkLst>
            <pc:docMk/>
            <pc:sldMk cId="44787750" sldId="257"/>
            <ac:spMk id="4" creationId="{F1E9A716-2636-46FE-AA99-4557EBEF6032}"/>
          </ac:spMkLst>
        </pc:spChg>
        <pc:spChg chg="del">
          <ac:chgData name="Eugenie Dubois" userId="262f9d71-7e19-43ce-91c4-08bc73b6e14a" providerId="ADAL" clId="{435DDCBB-B6CB-4863-9322-C56D1AEA9FA7}" dt="2020-10-27T22:32:34.542" v="188" actId="478"/>
          <ac:spMkLst>
            <pc:docMk/>
            <pc:sldMk cId="44787750" sldId="257"/>
            <ac:spMk id="6" creationId="{25B09B0D-F897-4F44-A368-7795D5DF290F}"/>
          </ac:spMkLst>
        </pc:spChg>
        <pc:spChg chg="mod">
          <ac:chgData name="Eugenie Dubois" userId="262f9d71-7e19-43ce-91c4-08bc73b6e14a" providerId="ADAL" clId="{435DDCBB-B6CB-4863-9322-C56D1AEA9FA7}" dt="2020-10-28T15:57:28.622" v="6637" actId="1076"/>
          <ac:spMkLst>
            <pc:docMk/>
            <pc:sldMk cId="44787750" sldId="257"/>
            <ac:spMk id="6" creationId="{37F64B46-BA03-4058-85EA-0BE847EB189F}"/>
          </ac:spMkLst>
        </pc:spChg>
        <pc:spChg chg="add mod">
          <ac:chgData name="Eugenie Dubois" userId="262f9d71-7e19-43ce-91c4-08bc73b6e14a" providerId="ADAL" clId="{435DDCBB-B6CB-4863-9322-C56D1AEA9FA7}" dt="2020-10-28T16:01:12.416" v="6648" actId="1076"/>
          <ac:spMkLst>
            <pc:docMk/>
            <pc:sldMk cId="44787750" sldId="257"/>
            <ac:spMk id="7" creationId="{D7323BD1-3AAF-4BF6-9C41-EE205178C942}"/>
          </ac:spMkLst>
        </pc:spChg>
        <pc:spChg chg="add mod">
          <ac:chgData name="Eugenie Dubois" userId="262f9d71-7e19-43ce-91c4-08bc73b6e14a" providerId="ADAL" clId="{435DDCBB-B6CB-4863-9322-C56D1AEA9FA7}" dt="2020-10-28T14:51:59.321" v="5455" actId="1036"/>
          <ac:spMkLst>
            <pc:docMk/>
            <pc:sldMk cId="44787750" sldId="257"/>
            <ac:spMk id="9" creationId="{86259152-68B0-44F5-94F3-C698C6DDD51A}"/>
          </ac:spMkLst>
        </pc:spChg>
        <pc:spChg chg="add">
          <ac:chgData name="Eugenie Dubois" userId="262f9d71-7e19-43ce-91c4-08bc73b6e14a" providerId="ADAL" clId="{435DDCBB-B6CB-4863-9322-C56D1AEA9FA7}" dt="2020-10-28T15:57:11.530" v="6634" actId="22"/>
          <ac:spMkLst>
            <pc:docMk/>
            <pc:sldMk cId="44787750" sldId="257"/>
            <ac:spMk id="10" creationId="{D2492525-620F-4FEC-8139-1A62661E6473}"/>
          </ac:spMkLst>
        </pc:spChg>
        <pc:spChg chg="add mod">
          <ac:chgData name="Eugenie Dubois" userId="262f9d71-7e19-43ce-91c4-08bc73b6e14a" providerId="ADAL" clId="{435DDCBB-B6CB-4863-9322-C56D1AEA9FA7}" dt="2020-10-28T16:01:28.102" v="6660" actId="1036"/>
          <ac:spMkLst>
            <pc:docMk/>
            <pc:sldMk cId="44787750" sldId="257"/>
            <ac:spMk id="12" creationId="{C3509EA8-9492-4C12-9C0C-D016391D23F8}"/>
          </ac:spMkLst>
        </pc:spChg>
        <pc:spChg chg="add mod">
          <ac:chgData name="Eugenie Dubois" userId="262f9d71-7e19-43ce-91c4-08bc73b6e14a" providerId="ADAL" clId="{435DDCBB-B6CB-4863-9322-C56D1AEA9FA7}" dt="2020-10-28T16:01:28.102" v="6660" actId="1036"/>
          <ac:spMkLst>
            <pc:docMk/>
            <pc:sldMk cId="44787750" sldId="257"/>
            <ac:spMk id="14" creationId="{ABCC962C-BB2F-4B43-AE16-DDE6B9CA3490}"/>
          </ac:spMkLst>
        </pc:spChg>
        <pc:spChg chg="add mod">
          <ac:chgData name="Eugenie Dubois" userId="262f9d71-7e19-43ce-91c4-08bc73b6e14a" providerId="ADAL" clId="{435DDCBB-B6CB-4863-9322-C56D1AEA9FA7}" dt="2020-10-28T16:01:25.080" v="6657" actId="1036"/>
          <ac:spMkLst>
            <pc:docMk/>
            <pc:sldMk cId="44787750" sldId="257"/>
            <ac:spMk id="16" creationId="{7169638A-CC32-49D6-BB7E-0D57691A06A5}"/>
          </ac:spMkLst>
        </pc:spChg>
        <pc:spChg chg="add mod">
          <ac:chgData name="Eugenie Dubois" userId="262f9d71-7e19-43ce-91c4-08bc73b6e14a" providerId="ADAL" clId="{435DDCBB-B6CB-4863-9322-C56D1AEA9FA7}" dt="2020-10-28T16:01:25.080" v="6657" actId="1036"/>
          <ac:spMkLst>
            <pc:docMk/>
            <pc:sldMk cId="44787750" sldId="257"/>
            <ac:spMk id="18" creationId="{78938B3C-249C-415A-8D88-A4E2D14BDC83}"/>
          </ac:spMkLst>
        </pc:spChg>
        <pc:spChg chg="add mod">
          <ac:chgData name="Eugenie Dubois" userId="262f9d71-7e19-43ce-91c4-08bc73b6e14a" providerId="ADAL" clId="{435DDCBB-B6CB-4863-9322-C56D1AEA9FA7}" dt="2020-10-28T16:01:17.160" v="6649" actId="1076"/>
          <ac:spMkLst>
            <pc:docMk/>
            <pc:sldMk cId="44787750" sldId="257"/>
            <ac:spMk id="20" creationId="{C6A584CA-1A5B-4580-A33A-CE3FB983D364}"/>
          </ac:spMkLst>
        </pc:spChg>
        <pc:spChg chg="add mod">
          <ac:chgData name="Eugenie Dubois" userId="262f9d71-7e19-43ce-91c4-08bc73b6e14a" providerId="ADAL" clId="{435DDCBB-B6CB-4863-9322-C56D1AEA9FA7}" dt="2020-10-28T16:00:35.221" v="6641" actId="1076"/>
          <ac:spMkLst>
            <pc:docMk/>
            <pc:sldMk cId="44787750" sldId="257"/>
            <ac:spMk id="22" creationId="{7FBB88C9-A340-4623-B671-22B8D3401F03}"/>
          </ac:spMkLst>
        </pc:spChg>
        <pc:spChg chg="add del mod">
          <ac:chgData name="Eugenie Dubois" userId="262f9d71-7e19-43ce-91c4-08bc73b6e14a" providerId="ADAL" clId="{435DDCBB-B6CB-4863-9322-C56D1AEA9FA7}" dt="2020-10-28T00:35:34.067" v="1592" actId="21"/>
          <ac:spMkLst>
            <pc:docMk/>
            <pc:sldMk cId="44787750" sldId="257"/>
            <ac:spMk id="24" creationId="{F25601D5-57B3-40FC-960B-E17CF90FF6A8}"/>
          </ac:spMkLst>
        </pc:spChg>
        <pc:cxnChg chg="mod">
          <ac:chgData name="Eugenie Dubois" userId="262f9d71-7e19-43ce-91c4-08bc73b6e14a" providerId="ADAL" clId="{435DDCBB-B6CB-4863-9322-C56D1AEA9FA7}" dt="2020-10-27T23:08:12.289" v="643" actId="1036"/>
          <ac:cxnSpMkLst>
            <pc:docMk/>
            <pc:sldMk cId="44787750" sldId="257"/>
            <ac:cxnSpMk id="8" creationId="{705ECD48-8B2A-4E77-AF9E-B4ECF707C569}"/>
          </ac:cxnSpMkLst>
        </pc:cxnChg>
      </pc:sldChg>
      <pc:sldChg chg="addSp delSp modSp add mod">
        <pc:chgData name="Eugenie Dubois" userId="262f9d71-7e19-43ce-91c4-08bc73b6e14a" providerId="ADAL" clId="{435DDCBB-B6CB-4863-9322-C56D1AEA9FA7}" dt="2020-10-28T16:15:02.266" v="6695" actId="20577"/>
        <pc:sldMkLst>
          <pc:docMk/>
          <pc:sldMk cId="1143331853" sldId="258"/>
        </pc:sldMkLst>
        <pc:spChg chg="mod">
          <ac:chgData name="Eugenie Dubois" userId="262f9d71-7e19-43ce-91c4-08bc73b6e14a" providerId="ADAL" clId="{435DDCBB-B6CB-4863-9322-C56D1AEA9FA7}" dt="2020-10-28T15:55:37.645" v="6568" actId="1035"/>
          <ac:spMkLst>
            <pc:docMk/>
            <pc:sldMk cId="1143331853" sldId="258"/>
            <ac:spMk id="2" creationId="{A84FF73B-381B-48A6-BE34-88BDBB0589F7}"/>
          </ac:spMkLst>
        </pc:spChg>
        <pc:spChg chg="add">
          <ac:chgData name="Eugenie Dubois" userId="262f9d71-7e19-43ce-91c4-08bc73b6e14a" providerId="ADAL" clId="{435DDCBB-B6CB-4863-9322-C56D1AEA9FA7}" dt="2020-10-28T15:55:03.921" v="6545" actId="22"/>
          <ac:spMkLst>
            <pc:docMk/>
            <pc:sldMk cId="1143331853" sldId="258"/>
            <ac:spMk id="3" creationId="{59831D15-1AA6-4625-AC74-F49912E2BE20}"/>
          </ac:spMkLst>
        </pc:spChg>
        <pc:spChg chg="add del mod">
          <ac:chgData name="Eugenie Dubois" userId="262f9d71-7e19-43ce-91c4-08bc73b6e14a" providerId="ADAL" clId="{435DDCBB-B6CB-4863-9322-C56D1AEA9FA7}" dt="2020-10-27T23:09:02.713" v="676" actId="478"/>
          <ac:spMkLst>
            <pc:docMk/>
            <pc:sldMk cId="1143331853" sldId="258"/>
            <ac:spMk id="3" creationId="{7E146DD4-C76A-4A3B-865E-7805BB2B1DF7}"/>
          </ac:spMkLst>
        </pc:spChg>
        <pc:spChg chg="mod">
          <ac:chgData name="Eugenie Dubois" userId="262f9d71-7e19-43ce-91c4-08bc73b6e14a" providerId="ADAL" clId="{435DDCBB-B6CB-4863-9322-C56D1AEA9FA7}" dt="2020-10-28T15:56:02.856" v="6588" actId="1036"/>
          <ac:spMkLst>
            <pc:docMk/>
            <pc:sldMk cId="1143331853" sldId="258"/>
            <ac:spMk id="4" creationId="{F1E9A716-2636-46FE-AA99-4557EBEF6032}"/>
          </ac:spMkLst>
        </pc:spChg>
        <pc:spChg chg="del">
          <ac:chgData name="Eugenie Dubois" userId="262f9d71-7e19-43ce-91c4-08bc73b6e14a" providerId="ADAL" clId="{435DDCBB-B6CB-4863-9322-C56D1AEA9FA7}" dt="2020-10-27T23:08:47.497" v="673" actId="478"/>
          <ac:spMkLst>
            <pc:docMk/>
            <pc:sldMk cId="1143331853" sldId="258"/>
            <ac:spMk id="7" creationId="{D7323BD1-3AAF-4BF6-9C41-EE205178C942}"/>
          </ac:spMkLst>
        </pc:spChg>
        <pc:spChg chg="del">
          <ac:chgData name="Eugenie Dubois" userId="262f9d71-7e19-43ce-91c4-08bc73b6e14a" providerId="ADAL" clId="{435DDCBB-B6CB-4863-9322-C56D1AEA9FA7}" dt="2020-10-27T23:08:47.497" v="673" actId="478"/>
          <ac:spMkLst>
            <pc:docMk/>
            <pc:sldMk cId="1143331853" sldId="258"/>
            <ac:spMk id="9" creationId="{86259152-68B0-44F5-94F3-C698C6DDD51A}"/>
          </ac:spMkLst>
        </pc:spChg>
        <pc:spChg chg="add mod">
          <ac:chgData name="Eugenie Dubois" userId="262f9d71-7e19-43ce-91c4-08bc73b6e14a" providerId="ADAL" clId="{435DDCBB-B6CB-4863-9322-C56D1AEA9FA7}" dt="2020-10-28T15:55:56.622" v="6582" actId="1035"/>
          <ac:spMkLst>
            <pc:docMk/>
            <pc:sldMk cId="1143331853" sldId="258"/>
            <ac:spMk id="11" creationId="{3C60A2EA-BA68-4106-A2C9-F84B06C5D0F4}"/>
          </ac:spMkLst>
        </pc:spChg>
        <pc:spChg chg="del">
          <ac:chgData name="Eugenie Dubois" userId="262f9d71-7e19-43ce-91c4-08bc73b6e14a" providerId="ADAL" clId="{435DDCBB-B6CB-4863-9322-C56D1AEA9FA7}" dt="2020-10-27T23:08:47.497" v="673" actId="478"/>
          <ac:spMkLst>
            <pc:docMk/>
            <pc:sldMk cId="1143331853" sldId="258"/>
            <ac:spMk id="12" creationId="{C3509EA8-9492-4C12-9C0C-D016391D23F8}"/>
          </ac:spMkLst>
        </pc:spChg>
        <pc:spChg chg="del">
          <ac:chgData name="Eugenie Dubois" userId="262f9d71-7e19-43ce-91c4-08bc73b6e14a" providerId="ADAL" clId="{435DDCBB-B6CB-4863-9322-C56D1AEA9FA7}" dt="2020-10-27T23:08:47.497" v="673" actId="478"/>
          <ac:spMkLst>
            <pc:docMk/>
            <pc:sldMk cId="1143331853" sldId="258"/>
            <ac:spMk id="14" creationId="{ABCC962C-BB2F-4B43-AE16-DDE6B9CA3490}"/>
          </ac:spMkLst>
        </pc:spChg>
        <pc:spChg chg="del">
          <ac:chgData name="Eugenie Dubois" userId="262f9d71-7e19-43ce-91c4-08bc73b6e14a" providerId="ADAL" clId="{435DDCBB-B6CB-4863-9322-C56D1AEA9FA7}" dt="2020-10-27T23:08:47.497" v="673" actId="478"/>
          <ac:spMkLst>
            <pc:docMk/>
            <pc:sldMk cId="1143331853" sldId="258"/>
            <ac:spMk id="16" creationId="{7169638A-CC32-49D6-BB7E-0D57691A06A5}"/>
          </ac:spMkLst>
        </pc:spChg>
        <pc:spChg chg="del">
          <ac:chgData name="Eugenie Dubois" userId="262f9d71-7e19-43ce-91c4-08bc73b6e14a" providerId="ADAL" clId="{435DDCBB-B6CB-4863-9322-C56D1AEA9FA7}" dt="2020-10-27T23:08:47.497" v="673" actId="478"/>
          <ac:spMkLst>
            <pc:docMk/>
            <pc:sldMk cId="1143331853" sldId="258"/>
            <ac:spMk id="18" creationId="{78938B3C-249C-415A-8D88-A4E2D14BDC83}"/>
          </ac:spMkLst>
        </pc:spChg>
        <pc:spChg chg="add mod">
          <ac:chgData name="Eugenie Dubois" userId="262f9d71-7e19-43ce-91c4-08bc73b6e14a" providerId="ADAL" clId="{435DDCBB-B6CB-4863-9322-C56D1AEA9FA7}" dt="2020-10-28T16:14:36.493" v="6692" actId="14100"/>
          <ac:spMkLst>
            <pc:docMk/>
            <pc:sldMk cId="1143331853" sldId="258"/>
            <ac:spMk id="18" creationId="{D6BB44BE-53E3-49F4-AB58-2243B1909CD2}"/>
          </ac:spMkLst>
        </pc:spChg>
        <pc:spChg chg="add del mod">
          <ac:chgData name="Eugenie Dubois" userId="262f9d71-7e19-43ce-91c4-08bc73b6e14a" providerId="ADAL" clId="{435DDCBB-B6CB-4863-9322-C56D1AEA9FA7}" dt="2020-10-28T01:13:02.604" v="3178" actId="12084"/>
          <ac:spMkLst>
            <pc:docMk/>
            <pc:sldMk cId="1143331853" sldId="258"/>
            <ac:spMk id="19" creationId="{435F184C-6142-4A16-8002-8767ED953605}"/>
          </ac:spMkLst>
        </pc:spChg>
        <pc:spChg chg="del">
          <ac:chgData name="Eugenie Dubois" userId="262f9d71-7e19-43ce-91c4-08bc73b6e14a" providerId="ADAL" clId="{435DDCBB-B6CB-4863-9322-C56D1AEA9FA7}" dt="2020-10-27T23:08:47.497" v="673" actId="478"/>
          <ac:spMkLst>
            <pc:docMk/>
            <pc:sldMk cId="1143331853" sldId="258"/>
            <ac:spMk id="20" creationId="{C6A584CA-1A5B-4580-A33A-CE3FB983D364}"/>
          </ac:spMkLst>
        </pc:spChg>
        <pc:spChg chg="del">
          <ac:chgData name="Eugenie Dubois" userId="262f9d71-7e19-43ce-91c4-08bc73b6e14a" providerId="ADAL" clId="{435DDCBB-B6CB-4863-9322-C56D1AEA9FA7}" dt="2020-10-27T23:08:47.497" v="673" actId="478"/>
          <ac:spMkLst>
            <pc:docMk/>
            <pc:sldMk cId="1143331853" sldId="258"/>
            <ac:spMk id="22" creationId="{7FBB88C9-A340-4623-B671-22B8D3401F03}"/>
          </ac:spMkLst>
        </pc:spChg>
        <pc:spChg chg="add mod">
          <ac:chgData name="Eugenie Dubois" userId="262f9d71-7e19-43ce-91c4-08bc73b6e14a" providerId="ADAL" clId="{435DDCBB-B6CB-4863-9322-C56D1AEA9FA7}" dt="2020-10-28T15:55:56.622" v="6582" actId="1035"/>
          <ac:spMkLst>
            <pc:docMk/>
            <pc:sldMk cId="1143331853" sldId="258"/>
            <ac:spMk id="32" creationId="{04EC7E9B-22C5-44AE-A3FB-0507F6F2A5F1}"/>
          </ac:spMkLst>
        </pc:spChg>
        <pc:spChg chg="add del">
          <ac:chgData name="Eugenie Dubois" userId="262f9d71-7e19-43ce-91c4-08bc73b6e14a" providerId="ADAL" clId="{435DDCBB-B6CB-4863-9322-C56D1AEA9FA7}" dt="2020-10-28T01:21:24.692" v="3318" actId="22"/>
          <ac:spMkLst>
            <pc:docMk/>
            <pc:sldMk cId="1143331853" sldId="258"/>
            <ac:spMk id="34" creationId="{681CEFEF-6105-4136-A07D-C3B7307EC126}"/>
          </ac:spMkLst>
        </pc:spChg>
        <pc:spChg chg="add mod">
          <ac:chgData name="Eugenie Dubois" userId="262f9d71-7e19-43ce-91c4-08bc73b6e14a" providerId="ADAL" clId="{435DDCBB-B6CB-4863-9322-C56D1AEA9FA7}" dt="2020-10-28T16:02:00.412" v="6666" actId="1035"/>
          <ac:spMkLst>
            <pc:docMk/>
            <pc:sldMk cId="1143331853" sldId="258"/>
            <ac:spMk id="36" creationId="{C31BB8B6-E0AF-4244-8F52-ADCB0B6486EA}"/>
          </ac:spMkLst>
        </pc:spChg>
        <pc:spChg chg="add del">
          <ac:chgData name="Eugenie Dubois" userId="262f9d71-7e19-43ce-91c4-08bc73b6e14a" providerId="ADAL" clId="{435DDCBB-B6CB-4863-9322-C56D1AEA9FA7}" dt="2020-10-28T01:21:57.195" v="3327" actId="22"/>
          <ac:spMkLst>
            <pc:docMk/>
            <pc:sldMk cId="1143331853" sldId="258"/>
            <ac:spMk id="38" creationId="{B9369AB6-4722-4878-8B41-580DF314CFD3}"/>
          </ac:spMkLst>
        </pc:spChg>
        <pc:spChg chg="add mod">
          <ac:chgData name="Eugenie Dubois" userId="262f9d71-7e19-43ce-91c4-08bc73b6e14a" providerId="ADAL" clId="{435DDCBB-B6CB-4863-9322-C56D1AEA9FA7}" dt="2020-10-28T16:01:57.189" v="6665" actId="1036"/>
          <ac:spMkLst>
            <pc:docMk/>
            <pc:sldMk cId="1143331853" sldId="258"/>
            <ac:spMk id="40" creationId="{A6DD2CA9-0DA6-479E-A3E3-D58205C88FB3}"/>
          </ac:spMkLst>
        </pc:spChg>
        <pc:spChg chg="add mod">
          <ac:chgData name="Eugenie Dubois" userId="262f9d71-7e19-43ce-91c4-08bc73b6e14a" providerId="ADAL" clId="{435DDCBB-B6CB-4863-9322-C56D1AEA9FA7}" dt="2020-10-28T15:55:56.622" v="6582" actId="1035"/>
          <ac:spMkLst>
            <pc:docMk/>
            <pc:sldMk cId="1143331853" sldId="258"/>
            <ac:spMk id="42" creationId="{6ECF7B7D-0B27-4A5F-B0B0-AD51039022CF}"/>
          </ac:spMkLst>
        </pc:spChg>
        <pc:spChg chg="add mod">
          <ac:chgData name="Eugenie Dubois" userId="262f9d71-7e19-43ce-91c4-08bc73b6e14a" providerId="ADAL" clId="{435DDCBB-B6CB-4863-9322-C56D1AEA9FA7}" dt="2020-10-28T15:56:27.631" v="6612" actId="1076"/>
          <ac:spMkLst>
            <pc:docMk/>
            <pc:sldMk cId="1143331853" sldId="258"/>
            <ac:spMk id="44" creationId="{F53A5F12-0479-4F69-9DCE-6CFACA472FFC}"/>
          </ac:spMkLst>
        </pc:spChg>
        <pc:spChg chg="add mod">
          <ac:chgData name="Eugenie Dubois" userId="262f9d71-7e19-43ce-91c4-08bc73b6e14a" providerId="ADAL" clId="{435DDCBB-B6CB-4863-9322-C56D1AEA9FA7}" dt="2020-10-28T15:55:56.622" v="6582" actId="1035"/>
          <ac:spMkLst>
            <pc:docMk/>
            <pc:sldMk cId="1143331853" sldId="258"/>
            <ac:spMk id="48" creationId="{4046E6F4-6196-4196-B136-6CC855DFB703}"/>
          </ac:spMkLst>
        </pc:spChg>
        <pc:spChg chg="add mod">
          <ac:chgData name="Eugenie Dubois" userId="262f9d71-7e19-43ce-91c4-08bc73b6e14a" providerId="ADAL" clId="{435DDCBB-B6CB-4863-9322-C56D1AEA9FA7}" dt="2020-10-28T16:14:53.028" v="6693" actId="20577"/>
          <ac:spMkLst>
            <pc:docMk/>
            <pc:sldMk cId="1143331853" sldId="258"/>
            <ac:spMk id="50" creationId="{4A954E43-26C0-44BD-8611-3C2530C60985}"/>
          </ac:spMkLst>
        </pc:spChg>
        <pc:spChg chg="add mod">
          <ac:chgData name="Eugenie Dubois" userId="262f9d71-7e19-43ce-91c4-08bc73b6e14a" providerId="ADAL" clId="{435DDCBB-B6CB-4863-9322-C56D1AEA9FA7}" dt="2020-10-28T15:55:56.622" v="6582" actId="1035"/>
          <ac:spMkLst>
            <pc:docMk/>
            <pc:sldMk cId="1143331853" sldId="258"/>
            <ac:spMk id="52" creationId="{2C4B9E99-4927-4044-A0A3-A2A5DE91E22C}"/>
          </ac:spMkLst>
        </pc:spChg>
        <pc:spChg chg="add mod">
          <ac:chgData name="Eugenie Dubois" userId="262f9d71-7e19-43ce-91c4-08bc73b6e14a" providerId="ADAL" clId="{435DDCBB-B6CB-4863-9322-C56D1AEA9FA7}" dt="2020-10-28T16:15:02.266" v="6695" actId="20577"/>
          <ac:spMkLst>
            <pc:docMk/>
            <pc:sldMk cId="1143331853" sldId="258"/>
            <ac:spMk id="54" creationId="{5BAC633D-3088-41E7-B323-18FDB36B26E9}"/>
          </ac:spMkLst>
        </pc:spChg>
        <pc:graphicFrameChg chg="add del mod">
          <ac:chgData name="Eugenie Dubois" userId="262f9d71-7e19-43ce-91c4-08bc73b6e14a" providerId="ADAL" clId="{435DDCBB-B6CB-4863-9322-C56D1AEA9FA7}" dt="2020-10-27T23:26:31.429" v="915" actId="478"/>
          <ac:graphicFrameMkLst>
            <pc:docMk/>
            <pc:sldMk cId="1143331853" sldId="258"/>
            <ac:graphicFrameMk id="2" creationId="{3801BA94-5680-492B-9DD2-B282FB7D0CF9}"/>
          </ac:graphicFrameMkLst>
        </pc:graphicFrameChg>
        <pc:graphicFrameChg chg="add del mod modGraphic">
          <ac:chgData name="Eugenie Dubois" userId="262f9d71-7e19-43ce-91c4-08bc73b6e14a" providerId="ADAL" clId="{435DDCBB-B6CB-4863-9322-C56D1AEA9FA7}" dt="2020-10-27T23:25:13.831" v="888" actId="1032"/>
          <ac:graphicFrameMkLst>
            <pc:docMk/>
            <pc:sldMk cId="1143331853" sldId="258"/>
            <ac:graphicFrameMk id="6" creationId="{949A6259-7DBA-4F31-B1A3-C2E591A41CA3}"/>
          </ac:graphicFrameMkLst>
        </pc:graphicFrameChg>
        <pc:graphicFrameChg chg="add del mod modGraphic">
          <ac:chgData name="Eugenie Dubois" userId="262f9d71-7e19-43ce-91c4-08bc73b6e14a" providerId="ADAL" clId="{435DDCBB-B6CB-4863-9322-C56D1AEA9FA7}" dt="2020-10-28T00:48:17.245" v="2286" actId="478"/>
          <ac:graphicFrameMkLst>
            <pc:docMk/>
            <pc:sldMk cId="1143331853" sldId="258"/>
            <ac:graphicFrameMk id="10" creationId="{71D030BA-9C6D-49E9-A24B-95764BCAD9EC}"/>
          </ac:graphicFrameMkLst>
        </pc:graphicFrameChg>
        <pc:graphicFrameChg chg="add mod">
          <ac:chgData name="Eugenie Dubois" userId="262f9d71-7e19-43ce-91c4-08bc73b6e14a" providerId="ADAL" clId="{435DDCBB-B6CB-4863-9322-C56D1AEA9FA7}" dt="2020-10-28T15:56:34.490" v="6614"/>
          <ac:graphicFrameMkLst>
            <pc:docMk/>
            <pc:sldMk cId="1143331853" sldId="258"/>
            <ac:graphicFrameMk id="30" creationId="{877343CE-0E39-487A-85B9-7C0433FEF3D1}"/>
          </ac:graphicFrameMkLst>
        </pc:graphicFrameChg>
        <pc:graphicFrameChg chg="add mod">
          <ac:chgData name="Eugenie Dubois" userId="262f9d71-7e19-43ce-91c4-08bc73b6e14a" providerId="ADAL" clId="{435DDCBB-B6CB-4863-9322-C56D1AEA9FA7}" dt="2020-10-28T15:56:49.767" v="6625"/>
          <ac:graphicFrameMkLst>
            <pc:docMk/>
            <pc:sldMk cId="1143331853" sldId="258"/>
            <ac:graphicFrameMk id="46" creationId="{7EA7B19F-91CB-46F3-AC54-37D7D90E8684}"/>
          </ac:graphicFrameMkLst>
        </pc:graphicFrameChg>
        <pc:cxnChg chg="mod">
          <ac:chgData name="Eugenie Dubois" userId="262f9d71-7e19-43ce-91c4-08bc73b6e14a" providerId="ADAL" clId="{435DDCBB-B6CB-4863-9322-C56D1AEA9FA7}" dt="2020-10-28T16:02:13.208" v="6669" actId="1035"/>
          <ac:cxnSpMkLst>
            <pc:docMk/>
            <pc:sldMk cId="1143331853" sldId="258"/>
            <ac:cxnSpMk id="8" creationId="{705ECD48-8B2A-4E77-AF9E-B4ECF707C569}"/>
          </ac:cxnSpMkLst>
        </pc:cxnChg>
        <pc:cxnChg chg="add del mod">
          <ac:chgData name="Eugenie Dubois" userId="262f9d71-7e19-43ce-91c4-08bc73b6e14a" providerId="ADAL" clId="{435DDCBB-B6CB-4863-9322-C56D1AEA9FA7}" dt="2020-10-28T01:12:33.395" v="3177" actId="478"/>
          <ac:cxnSpMkLst>
            <pc:docMk/>
            <pc:sldMk cId="1143331853" sldId="258"/>
            <ac:cxnSpMk id="23" creationId="{F3276E92-A86D-4BBD-BDBC-F14FB76F6415}"/>
          </ac:cxnSpMkLst>
        </pc:cxnChg>
      </pc:sldChg>
      <pc:sldChg chg="addSp delSp modSp add del mod">
        <pc:chgData name="Eugenie Dubois" userId="262f9d71-7e19-43ce-91c4-08bc73b6e14a" providerId="ADAL" clId="{435DDCBB-B6CB-4863-9322-C56D1AEA9FA7}" dt="2020-10-27T23:08:31.919" v="644" actId="2696"/>
        <pc:sldMkLst>
          <pc:docMk/>
          <pc:sldMk cId="2674376004" sldId="258"/>
        </pc:sldMkLst>
        <pc:spChg chg="mod">
          <ac:chgData name="Eugenie Dubois" userId="262f9d71-7e19-43ce-91c4-08bc73b6e14a" providerId="ADAL" clId="{435DDCBB-B6CB-4863-9322-C56D1AEA9FA7}" dt="2020-10-27T23:03:56.724" v="569" actId="20577"/>
          <ac:spMkLst>
            <pc:docMk/>
            <pc:sldMk cId="2674376004" sldId="258"/>
            <ac:spMk id="4" creationId="{F1E9A716-2636-46FE-AA99-4557EBEF6032}"/>
          </ac:spMkLst>
        </pc:spChg>
        <pc:spChg chg="del mod">
          <ac:chgData name="Eugenie Dubois" userId="262f9d71-7e19-43ce-91c4-08bc73b6e14a" providerId="ADAL" clId="{435DDCBB-B6CB-4863-9322-C56D1AEA9FA7}" dt="2020-10-27T23:03:44.580" v="541" actId="478"/>
          <ac:spMkLst>
            <pc:docMk/>
            <pc:sldMk cId="2674376004" sldId="258"/>
            <ac:spMk id="7" creationId="{D7323BD1-3AAF-4BF6-9C41-EE205178C942}"/>
          </ac:spMkLst>
        </pc:spChg>
        <pc:spChg chg="del mod">
          <ac:chgData name="Eugenie Dubois" userId="262f9d71-7e19-43ce-91c4-08bc73b6e14a" providerId="ADAL" clId="{435DDCBB-B6CB-4863-9322-C56D1AEA9FA7}" dt="2020-10-27T23:06:29.568" v="610" actId="12084"/>
          <ac:spMkLst>
            <pc:docMk/>
            <pc:sldMk cId="2674376004" sldId="258"/>
            <ac:spMk id="9" creationId="{86259152-68B0-44F5-94F3-C698C6DDD51A}"/>
          </ac:spMkLst>
        </pc:spChg>
        <pc:spChg chg="del mod">
          <ac:chgData name="Eugenie Dubois" userId="262f9d71-7e19-43ce-91c4-08bc73b6e14a" providerId="ADAL" clId="{435DDCBB-B6CB-4863-9322-C56D1AEA9FA7}" dt="2020-10-27T23:03:44.580" v="541" actId="478"/>
          <ac:spMkLst>
            <pc:docMk/>
            <pc:sldMk cId="2674376004" sldId="258"/>
            <ac:spMk id="12" creationId="{C3509EA8-9492-4C12-9C0C-D016391D23F8}"/>
          </ac:spMkLst>
        </pc:spChg>
        <pc:spChg chg="del mod">
          <ac:chgData name="Eugenie Dubois" userId="262f9d71-7e19-43ce-91c4-08bc73b6e14a" providerId="ADAL" clId="{435DDCBB-B6CB-4863-9322-C56D1AEA9FA7}" dt="2020-10-27T23:03:44.580" v="541" actId="478"/>
          <ac:spMkLst>
            <pc:docMk/>
            <pc:sldMk cId="2674376004" sldId="258"/>
            <ac:spMk id="14" creationId="{ABCC962C-BB2F-4B43-AE16-DDE6B9CA3490}"/>
          </ac:spMkLst>
        </pc:spChg>
        <pc:spChg chg="add mod">
          <ac:chgData name="Eugenie Dubois" userId="262f9d71-7e19-43ce-91c4-08bc73b6e14a" providerId="ADAL" clId="{435DDCBB-B6CB-4863-9322-C56D1AEA9FA7}" dt="2020-10-27T23:08:04.495" v="626" actId="1076"/>
          <ac:spMkLst>
            <pc:docMk/>
            <pc:sldMk cId="2674376004" sldId="258"/>
            <ac:spMk id="15" creationId="{2B98FCE2-E838-4E74-80AA-F2AFD011121A}"/>
          </ac:spMkLst>
        </pc:spChg>
        <pc:spChg chg="del mod">
          <ac:chgData name="Eugenie Dubois" userId="262f9d71-7e19-43ce-91c4-08bc73b6e14a" providerId="ADAL" clId="{435DDCBB-B6CB-4863-9322-C56D1AEA9FA7}" dt="2020-10-27T23:03:44.580" v="541" actId="478"/>
          <ac:spMkLst>
            <pc:docMk/>
            <pc:sldMk cId="2674376004" sldId="258"/>
            <ac:spMk id="16" creationId="{7169638A-CC32-49D6-BB7E-0D57691A06A5}"/>
          </ac:spMkLst>
        </pc:spChg>
        <pc:spChg chg="del mod">
          <ac:chgData name="Eugenie Dubois" userId="262f9d71-7e19-43ce-91c4-08bc73b6e14a" providerId="ADAL" clId="{435DDCBB-B6CB-4863-9322-C56D1AEA9FA7}" dt="2020-10-27T23:03:44.580" v="541" actId="478"/>
          <ac:spMkLst>
            <pc:docMk/>
            <pc:sldMk cId="2674376004" sldId="258"/>
            <ac:spMk id="18" creationId="{78938B3C-249C-415A-8D88-A4E2D14BDC83}"/>
          </ac:spMkLst>
        </pc:spChg>
        <pc:spChg chg="del mod">
          <ac:chgData name="Eugenie Dubois" userId="262f9d71-7e19-43ce-91c4-08bc73b6e14a" providerId="ADAL" clId="{435DDCBB-B6CB-4863-9322-C56D1AEA9FA7}" dt="2020-10-27T23:03:44.580" v="541" actId="478"/>
          <ac:spMkLst>
            <pc:docMk/>
            <pc:sldMk cId="2674376004" sldId="258"/>
            <ac:spMk id="20" creationId="{C6A584CA-1A5B-4580-A33A-CE3FB983D364}"/>
          </ac:spMkLst>
        </pc:spChg>
        <pc:spChg chg="del mod">
          <ac:chgData name="Eugenie Dubois" userId="262f9d71-7e19-43ce-91c4-08bc73b6e14a" providerId="ADAL" clId="{435DDCBB-B6CB-4863-9322-C56D1AEA9FA7}" dt="2020-10-27T23:03:44.580" v="541" actId="478"/>
          <ac:spMkLst>
            <pc:docMk/>
            <pc:sldMk cId="2674376004" sldId="258"/>
            <ac:spMk id="22" creationId="{7FBB88C9-A340-4623-B671-22B8D3401F03}"/>
          </ac:spMkLst>
        </pc:spChg>
        <pc:graphicFrameChg chg="add mod">
          <ac:chgData name="Eugenie Dubois" userId="262f9d71-7e19-43ce-91c4-08bc73b6e14a" providerId="ADAL" clId="{435DDCBB-B6CB-4863-9322-C56D1AEA9FA7}" dt="2020-10-27T23:07:58.696" v="625"/>
          <ac:graphicFrameMkLst>
            <pc:docMk/>
            <pc:sldMk cId="2674376004" sldId="258"/>
            <ac:graphicFrameMk id="3" creationId="{43A6FD6B-48E7-4F1B-B712-61580C8FC7E3}"/>
          </ac:graphicFrameMkLst>
        </pc:graphicFrameChg>
      </pc:sldChg>
      <pc:sldChg chg="addSp delSp modSp add mod">
        <pc:chgData name="Eugenie Dubois" userId="262f9d71-7e19-43ce-91c4-08bc73b6e14a" providerId="ADAL" clId="{435DDCBB-B6CB-4863-9322-C56D1AEA9FA7}" dt="2020-10-28T15:57:36.766" v="6638" actId="1076"/>
        <pc:sldMkLst>
          <pc:docMk/>
          <pc:sldMk cId="885363294" sldId="259"/>
        </pc:sldMkLst>
        <pc:spChg chg="mod">
          <ac:chgData name="Eugenie Dubois" userId="262f9d71-7e19-43ce-91c4-08bc73b6e14a" providerId="ADAL" clId="{435DDCBB-B6CB-4863-9322-C56D1AEA9FA7}" dt="2020-10-28T15:57:36.766" v="6638" actId="1076"/>
          <ac:spMkLst>
            <pc:docMk/>
            <pc:sldMk cId="885363294" sldId="259"/>
            <ac:spMk id="3" creationId="{2EF0F618-0F44-4186-B3AC-CC518492B959}"/>
          </ac:spMkLst>
        </pc:spChg>
        <pc:spChg chg="mod">
          <ac:chgData name="Eugenie Dubois" userId="262f9d71-7e19-43ce-91c4-08bc73b6e14a" providerId="ADAL" clId="{435DDCBB-B6CB-4863-9322-C56D1AEA9FA7}" dt="2020-10-28T01:06:49.174" v="3089" actId="1036"/>
          <ac:spMkLst>
            <pc:docMk/>
            <pc:sldMk cId="885363294" sldId="259"/>
            <ac:spMk id="4" creationId="{F1E9A716-2636-46FE-AA99-4557EBEF6032}"/>
          </ac:spMkLst>
        </pc:spChg>
        <pc:spChg chg="del">
          <ac:chgData name="Eugenie Dubois" userId="262f9d71-7e19-43ce-91c4-08bc73b6e14a" providerId="ADAL" clId="{435DDCBB-B6CB-4863-9322-C56D1AEA9FA7}" dt="2020-10-28T00:54:49.943" v="2453" actId="478"/>
          <ac:spMkLst>
            <pc:docMk/>
            <pc:sldMk cId="885363294" sldId="259"/>
            <ac:spMk id="7" creationId="{D7323BD1-3AAF-4BF6-9C41-EE205178C942}"/>
          </ac:spMkLst>
        </pc:spChg>
        <pc:spChg chg="del">
          <ac:chgData name="Eugenie Dubois" userId="262f9d71-7e19-43ce-91c4-08bc73b6e14a" providerId="ADAL" clId="{435DDCBB-B6CB-4863-9322-C56D1AEA9FA7}" dt="2020-10-28T00:54:49.943" v="2453" actId="478"/>
          <ac:spMkLst>
            <pc:docMk/>
            <pc:sldMk cId="885363294" sldId="259"/>
            <ac:spMk id="9" creationId="{86259152-68B0-44F5-94F3-C698C6DDD51A}"/>
          </ac:spMkLst>
        </pc:spChg>
        <pc:spChg chg="del">
          <ac:chgData name="Eugenie Dubois" userId="262f9d71-7e19-43ce-91c4-08bc73b6e14a" providerId="ADAL" clId="{435DDCBB-B6CB-4863-9322-C56D1AEA9FA7}" dt="2020-10-28T00:54:49.943" v="2453" actId="478"/>
          <ac:spMkLst>
            <pc:docMk/>
            <pc:sldMk cId="885363294" sldId="259"/>
            <ac:spMk id="12" creationId="{C3509EA8-9492-4C12-9C0C-D016391D23F8}"/>
          </ac:spMkLst>
        </pc:spChg>
        <pc:spChg chg="del">
          <ac:chgData name="Eugenie Dubois" userId="262f9d71-7e19-43ce-91c4-08bc73b6e14a" providerId="ADAL" clId="{435DDCBB-B6CB-4863-9322-C56D1AEA9FA7}" dt="2020-10-28T00:54:49.943" v="2453" actId="478"/>
          <ac:spMkLst>
            <pc:docMk/>
            <pc:sldMk cId="885363294" sldId="259"/>
            <ac:spMk id="14" creationId="{ABCC962C-BB2F-4B43-AE16-DDE6B9CA3490}"/>
          </ac:spMkLst>
        </pc:spChg>
        <pc:spChg chg="add">
          <ac:chgData name="Eugenie Dubois" userId="262f9d71-7e19-43ce-91c4-08bc73b6e14a" providerId="ADAL" clId="{435DDCBB-B6CB-4863-9322-C56D1AEA9FA7}" dt="2020-10-28T15:57:08.013" v="6633" actId="22"/>
          <ac:spMkLst>
            <pc:docMk/>
            <pc:sldMk cId="885363294" sldId="259"/>
            <ac:spMk id="14" creationId="{E16CA7CE-DDFD-4A90-8E2B-46E9AEB8D93C}"/>
          </ac:spMkLst>
        </pc:spChg>
        <pc:spChg chg="del">
          <ac:chgData name="Eugenie Dubois" userId="262f9d71-7e19-43ce-91c4-08bc73b6e14a" providerId="ADAL" clId="{435DDCBB-B6CB-4863-9322-C56D1AEA9FA7}" dt="2020-10-28T00:54:49.943" v="2453" actId="478"/>
          <ac:spMkLst>
            <pc:docMk/>
            <pc:sldMk cId="885363294" sldId="259"/>
            <ac:spMk id="16" creationId="{7169638A-CC32-49D6-BB7E-0D57691A06A5}"/>
          </ac:spMkLst>
        </pc:spChg>
        <pc:spChg chg="del">
          <ac:chgData name="Eugenie Dubois" userId="262f9d71-7e19-43ce-91c4-08bc73b6e14a" providerId="ADAL" clId="{435DDCBB-B6CB-4863-9322-C56D1AEA9FA7}" dt="2020-10-28T00:54:49.943" v="2453" actId="478"/>
          <ac:spMkLst>
            <pc:docMk/>
            <pc:sldMk cId="885363294" sldId="259"/>
            <ac:spMk id="18" creationId="{78938B3C-249C-415A-8D88-A4E2D14BDC83}"/>
          </ac:spMkLst>
        </pc:spChg>
        <pc:spChg chg="del">
          <ac:chgData name="Eugenie Dubois" userId="262f9d71-7e19-43ce-91c4-08bc73b6e14a" providerId="ADAL" clId="{435DDCBB-B6CB-4863-9322-C56D1AEA9FA7}" dt="2020-10-28T00:54:49.943" v="2453" actId="478"/>
          <ac:spMkLst>
            <pc:docMk/>
            <pc:sldMk cId="885363294" sldId="259"/>
            <ac:spMk id="20" creationId="{C6A584CA-1A5B-4580-A33A-CE3FB983D364}"/>
          </ac:spMkLst>
        </pc:spChg>
        <pc:spChg chg="del">
          <ac:chgData name="Eugenie Dubois" userId="262f9d71-7e19-43ce-91c4-08bc73b6e14a" providerId="ADAL" clId="{435DDCBB-B6CB-4863-9322-C56D1AEA9FA7}" dt="2020-10-28T00:54:49.943" v="2453" actId="478"/>
          <ac:spMkLst>
            <pc:docMk/>
            <pc:sldMk cId="885363294" sldId="259"/>
            <ac:spMk id="22" creationId="{7FBB88C9-A340-4623-B671-22B8D3401F03}"/>
          </ac:spMkLst>
        </pc:spChg>
        <pc:graphicFrameChg chg="add mod modGraphic">
          <ac:chgData name="Eugenie Dubois" userId="262f9d71-7e19-43ce-91c4-08bc73b6e14a" providerId="ADAL" clId="{435DDCBB-B6CB-4863-9322-C56D1AEA9FA7}" dt="2020-10-28T14:53:51.493" v="5545" actId="20577"/>
          <ac:graphicFrameMkLst>
            <pc:docMk/>
            <pc:sldMk cId="885363294" sldId="259"/>
            <ac:graphicFrameMk id="2" creationId="{BFA24DE7-D0A6-47E8-B7A9-E8FE70C61181}"/>
          </ac:graphicFrameMkLst>
        </pc:graphicFrameChg>
        <pc:picChg chg="add mod">
          <ac:chgData name="Eugenie Dubois" userId="262f9d71-7e19-43ce-91c4-08bc73b6e14a" providerId="ADAL" clId="{435DDCBB-B6CB-4863-9322-C56D1AEA9FA7}" dt="2020-10-28T01:47:42.508" v="4062" actId="1035"/>
          <ac:picMkLst>
            <pc:docMk/>
            <pc:sldMk cId="885363294" sldId="259"/>
            <ac:picMk id="6" creationId="{77F56F68-0DF8-4148-BF53-246FD2BDC159}"/>
          </ac:picMkLst>
        </pc:picChg>
        <pc:picChg chg="add del mod">
          <ac:chgData name="Eugenie Dubois" userId="262f9d71-7e19-43ce-91c4-08bc73b6e14a" providerId="ADAL" clId="{435DDCBB-B6CB-4863-9322-C56D1AEA9FA7}" dt="2020-10-28T15:46:57.227" v="6357" actId="478"/>
          <ac:picMkLst>
            <pc:docMk/>
            <pc:sldMk cId="885363294" sldId="259"/>
            <ac:picMk id="7" creationId="{7A9AD059-FBF6-4CE7-B71D-77511C39AED1}"/>
          </ac:picMkLst>
        </pc:picChg>
        <pc:picChg chg="add del mod">
          <ac:chgData name="Eugenie Dubois" userId="262f9d71-7e19-43ce-91c4-08bc73b6e14a" providerId="ADAL" clId="{435DDCBB-B6CB-4863-9322-C56D1AEA9FA7}" dt="2020-10-28T15:46:57.227" v="6357" actId="478"/>
          <ac:picMkLst>
            <pc:docMk/>
            <pc:sldMk cId="885363294" sldId="259"/>
            <ac:picMk id="10" creationId="{3E3C130F-B9F6-47B8-9C89-458A568D14A7}"/>
          </ac:picMkLst>
        </pc:picChg>
        <pc:picChg chg="add mod">
          <ac:chgData name="Eugenie Dubois" userId="262f9d71-7e19-43ce-91c4-08bc73b6e14a" providerId="ADAL" clId="{435DDCBB-B6CB-4863-9322-C56D1AEA9FA7}" dt="2020-10-28T01:47:42.508" v="4062" actId="1035"/>
          <ac:picMkLst>
            <pc:docMk/>
            <pc:sldMk cId="885363294" sldId="259"/>
            <ac:picMk id="11" creationId="{2BCDAB7F-68AE-4628-9F00-6DE57D458329}"/>
          </ac:picMkLst>
        </pc:picChg>
        <pc:picChg chg="add mod">
          <ac:chgData name="Eugenie Dubois" userId="262f9d71-7e19-43ce-91c4-08bc73b6e14a" providerId="ADAL" clId="{435DDCBB-B6CB-4863-9322-C56D1AEA9FA7}" dt="2020-10-28T15:47:08.751" v="6362" actId="1036"/>
          <ac:picMkLst>
            <pc:docMk/>
            <pc:sldMk cId="885363294" sldId="259"/>
            <ac:picMk id="13" creationId="{BA2B97F5-5018-4A4C-8285-F51AF159143E}"/>
          </ac:picMkLst>
        </pc:picChg>
        <pc:picChg chg="add del mod">
          <ac:chgData name="Eugenie Dubois" userId="262f9d71-7e19-43ce-91c4-08bc73b6e14a" providerId="ADAL" clId="{435DDCBB-B6CB-4863-9322-C56D1AEA9FA7}" dt="2020-10-28T14:53:28.752" v="5481" actId="478"/>
          <ac:picMkLst>
            <pc:docMk/>
            <pc:sldMk cId="885363294" sldId="259"/>
            <ac:picMk id="15" creationId="{F7F8E560-306C-47BB-92EC-BD0E41EB1DBA}"/>
          </ac:picMkLst>
        </pc:picChg>
        <pc:cxnChg chg="mod">
          <ac:chgData name="Eugenie Dubois" userId="262f9d71-7e19-43ce-91c4-08bc73b6e14a" providerId="ADAL" clId="{435DDCBB-B6CB-4863-9322-C56D1AEA9FA7}" dt="2020-10-28T01:09:42.091" v="3111" actId="1035"/>
          <ac:cxnSpMkLst>
            <pc:docMk/>
            <pc:sldMk cId="885363294" sldId="259"/>
            <ac:cxnSpMk id="8" creationId="{705ECD48-8B2A-4E77-AF9E-B4ECF707C569}"/>
          </ac:cxnSpMkLst>
        </pc:cxnChg>
      </pc:sldChg>
      <pc:sldChg chg="addSp delSp modSp add mod ord">
        <pc:chgData name="Eugenie Dubois" userId="262f9d71-7e19-43ce-91c4-08bc73b6e14a" providerId="ADAL" clId="{435DDCBB-B6CB-4863-9322-C56D1AEA9FA7}" dt="2020-10-28T15:55:02.328" v="6544" actId="22"/>
        <pc:sldMkLst>
          <pc:docMk/>
          <pc:sldMk cId="1184104034" sldId="260"/>
        </pc:sldMkLst>
        <pc:spChg chg="add">
          <ac:chgData name="Eugenie Dubois" userId="262f9d71-7e19-43ce-91c4-08bc73b6e14a" providerId="ADAL" clId="{435DDCBB-B6CB-4863-9322-C56D1AEA9FA7}" dt="2020-10-28T15:55:02.328" v="6544" actId="22"/>
          <ac:spMkLst>
            <pc:docMk/>
            <pc:sldMk cId="1184104034" sldId="260"/>
            <ac:spMk id="3" creationId="{D541735F-1C8F-43DA-9792-AF5D8338CB27}"/>
          </ac:spMkLst>
        </pc:spChg>
        <pc:spChg chg="mod">
          <ac:chgData name="Eugenie Dubois" userId="262f9d71-7e19-43ce-91c4-08bc73b6e14a" providerId="ADAL" clId="{435DDCBB-B6CB-4863-9322-C56D1AEA9FA7}" dt="2020-10-28T01:35:37.876" v="3762" actId="27636"/>
          <ac:spMkLst>
            <pc:docMk/>
            <pc:sldMk cId="1184104034" sldId="260"/>
            <ac:spMk id="4" creationId="{F1E9A716-2636-46FE-AA99-4557EBEF6032}"/>
          </ac:spMkLst>
        </pc:spChg>
        <pc:graphicFrameChg chg="mod modGraphic">
          <ac:chgData name="Eugenie Dubois" userId="262f9d71-7e19-43ce-91c4-08bc73b6e14a" providerId="ADAL" clId="{435DDCBB-B6CB-4863-9322-C56D1AEA9FA7}" dt="2020-10-28T15:05:20.650" v="5947" actId="20577"/>
          <ac:graphicFrameMkLst>
            <pc:docMk/>
            <pc:sldMk cId="1184104034" sldId="260"/>
            <ac:graphicFrameMk id="2" creationId="{BFA24DE7-D0A6-47E8-B7A9-E8FE70C61181}"/>
          </ac:graphicFrameMkLst>
        </pc:graphicFrameChg>
        <pc:picChg chg="add del">
          <ac:chgData name="Eugenie Dubois" userId="262f9d71-7e19-43ce-91c4-08bc73b6e14a" providerId="ADAL" clId="{435DDCBB-B6CB-4863-9322-C56D1AEA9FA7}" dt="2020-10-28T01:44:07.378" v="4013" actId="478"/>
          <ac:picMkLst>
            <pc:docMk/>
            <pc:sldMk cId="1184104034" sldId="260"/>
            <ac:picMk id="6" creationId="{77F56F68-0DF8-4148-BF53-246FD2BDC159}"/>
          </ac:picMkLst>
        </pc:picChg>
        <pc:picChg chg="add del mod">
          <ac:chgData name="Eugenie Dubois" userId="262f9d71-7e19-43ce-91c4-08bc73b6e14a" providerId="ADAL" clId="{435DDCBB-B6CB-4863-9322-C56D1AEA9FA7}" dt="2020-10-28T01:43:54.386" v="4008" actId="478"/>
          <ac:picMkLst>
            <pc:docMk/>
            <pc:sldMk cId="1184104034" sldId="260"/>
            <ac:picMk id="7" creationId="{D9FC4883-ABA4-489D-9C75-A65BFCEF2B07}"/>
          </ac:picMkLst>
        </pc:picChg>
        <pc:picChg chg="add mod">
          <ac:chgData name="Eugenie Dubois" userId="262f9d71-7e19-43ce-91c4-08bc73b6e14a" providerId="ADAL" clId="{435DDCBB-B6CB-4863-9322-C56D1AEA9FA7}" dt="2020-10-28T15:01:57.935" v="5843" actId="1076"/>
          <ac:picMkLst>
            <pc:docMk/>
            <pc:sldMk cId="1184104034" sldId="260"/>
            <ac:picMk id="10" creationId="{31197DD0-C6A8-4899-B164-6A85A6CAF28B}"/>
          </ac:picMkLst>
        </pc:picChg>
        <pc:picChg chg="del">
          <ac:chgData name="Eugenie Dubois" userId="262f9d71-7e19-43ce-91c4-08bc73b6e14a" providerId="ADAL" clId="{435DDCBB-B6CB-4863-9322-C56D1AEA9FA7}" dt="2020-10-28T01:44:05.904" v="4012" actId="478"/>
          <ac:picMkLst>
            <pc:docMk/>
            <pc:sldMk cId="1184104034" sldId="260"/>
            <ac:picMk id="11" creationId="{2BCDAB7F-68AE-4628-9F00-6DE57D458329}"/>
          </ac:picMkLst>
        </pc:picChg>
        <pc:picChg chg="add mod">
          <ac:chgData name="Eugenie Dubois" userId="262f9d71-7e19-43ce-91c4-08bc73b6e14a" providerId="ADAL" clId="{435DDCBB-B6CB-4863-9322-C56D1AEA9FA7}" dt="2020-10-28T15:01:37.741" v="5838" actId="1076"/>
          <ac:picMkLst>
            <pc:docMk/>
            <pc:sldMk cId="1184104034" sldId="260"/>
            <ac:picMk id="13" creationId="{319DF970-1A69-4BDE-BE0E-75494FAF50FE}"/>
          </ac:picMkLst>
        </pc:picChg>
        <pc:picChg chg="del">
          <ac:chgData name="Eugenie Dubois" userId="262f9d71-7e19-43ce-91c4-08bc73b6e14a" providerId="ADAL" clId="{435DDCBB-B6CB-4863-9322-C56D1AEA9FA7}" dt="2020-10-28T01:46:37.832" v="4030" actId="478"/>
          <ac:picMkLst>
            <pc:docMk/>
            <pc:sldMk cId="1184104034" sldId="260"/>
            <ac:picMk id="15" creationId="{F7F8E560-306C-47BB-92EC-BD0E41EB1DBA}"/>
          </ac:picMkLst>
        </pc:picChg>
        <pc:picChg chg="add del mod">
          <ac:chgData name="Eugenie Dubois" userId="262f9d71-7e19-43ce-91c4-08bc73b6e14a" providerId="ADAL" clId="{435DDCBB-B6CB-4863-9322-C56D1AEA9FA7}" dt="2020-10-28T01:46:07.520" v="4026" actId="478"/>
          <ac:picMkLst>
            <pc:docMk/>
            <pc:sldMk cId="1184104034" sldId="260"/>
            <ac:picMk id="16" creationId="{57D5FCA6-A0C1-4BC1-9B9C-C67715EF3327}"/>
          </ac:picMkLst>
        </pc:picChg>
        <pc:picChg chg="add mod">
          <ac:chgData name="Eugenie Dubois" userId="262f9d71-7e19-43ce-91c4-08bc73b6e14a" providerId="ADAL" clId="{435DDCBB-B6CB-4863-9322-C56D1AEA9FA7}" dt="2020-10-28T15:02:03.278" v="5847" actId="1037"/>
          <ac:picMkLst>
            <pc:docMk/>
            <pc:sldMk cId="1184104034" sldId="260"/>
            <ac:picMk id="18" creationId="{C9EB1890-E3E7-4660-955C-382013928D39}"/>
          </ac:picMkLst>
        </pc:picChg>
      </pc:sldChg>
      <pc:sldChg chg="addSp delSp modSp add mod ord">
        <pc:chgData name="Eugenie Dubois" userId="262f9d71-7e19-43ce-91c4-08bc73b6e14a" providerId="ADAL" clId="{435DDCBB-B6CB-4863-9322-C56D1AEA9FA7}" dt="2020-10-28T15:55:01.068" v="6543" actId="22"/>
        <pc:sldMkLst>
          <pc:docMk/>
          <pc:sldMk cId="965789082" sldId="261"/>
        </pc:sldMkLst>
        <pc:spChg chg="add mod">
          <ac:chgData name="Eugenie Dubois" userId="262f9d71-7e19-43ce-91c4-08bc73b6e14a" providerId="ADAL" clId="{435DDCBB-B6CB-4863-9322-C56D1AEA9FA7}" dt="2020-10-28T15:34:49.735" v="6317" actId="115"/>
          <ac:spMkLst>
            <pc:docMk/>
            <pc:sldMk cId="965789082" sldId="261"/>
            <ac:spMk id="2" creationId="{8198C106-101D-427C-9935-588FBAFE5323}"/>
          </ac:spMkLst>
        </pc:spChg>
        <pc:spChg chg="mod">
          <ac:chgData name="Eugenie Dubois" userId="262f9d71-7e19-43ce-91c4-08bc73b6e14a" providerId="ADAL" clId="{435DDCBB-B6CB-4863-9322-C56D1AEA9FA7}" dt="2020-10-28T15:09:44.261" v="6212" actId="207"/>
          <ac:spMkLst>
            <pc:docMk/>
            <pc:sldMk cId="965789082" sldId="261"/>
            <ac:spMk id="3" creationId="{B88435EA-AA48-4990-A261-0BF1E9A1D887}"/>
          </ac:spMkLst>
        </pc:spChg>
        <pc:spChg chg="mod">
          <ac:chgData name="Eugenie Dubois" userId="262f9d71-7e19-43ce-91c4-08bc73b6e14a" providerId="ADAL" clId="{435DDCBB-B6CB-4863-9322-C56D1AEA9FA7}" dt="2020-10-28T13:20:15.209" v="4335" actId="20577"/>
          <ac:spMkLst>
            <pc:docMk/>
            <pc:sldMk cId="965789082" sldId="261"/>
            <ac:spMk id="4" creationId="{F1E9A716-2636-46FE-AA99-4557EBEF6032}"/>
          </ac:spMkLst>
        </pc:spChg>
        <pc:spChg chg="add del">
          <ac:chgData name="Eugenie Dubois" userId="262f9d71-7e19-43ce-91c4-08bc73b6e14a" providerId="ADAL" clId="{435DDCBB-B6CB-4863-9322-C56D1AEA9FA7}" dt="2020-10-28T13:14:28.070" v="4230" actId="22"/>
          <ac:spMkLst>
            <pc:docMk/>
            <pc:sldMk cId="965789082" sldId="261"/>
            <ac:spMk id="6" creationId="{70D8C6DD-1811-4888-AA80-31666A9A3185}"/>
          </ac:spMkLst>
        </pc:spChg>
        <pc:spChg chg="mod">
          <ac:chgData name="Eugenie Dubois" userId="262f9d71-7e19-43ce-91c4-08bc73b6e14a" providerId="ADAL" clId="{435DDCBB-B6CB-4863-9322-C56D1AEA9FA7}" dt="2020-10-28T15:11:04.591" v="6238" actId="1035"/>
          <ac:spMkLst>
            <pc:docMk/>
            <pc:sldMk cId="965789082" sldId="261"/>
            <ac:spMk id="6" creationId="{97840BF5-D2D3-4607-8C18-FB75BD4EAF83}"/>
          </ac:spMkLst>
        </pc:spChg>
        <pc:spChg chg="del">
          <ac:chgData name="Eugenie Dubois" userId="262f9d71-7e19-43ce-91c4-08bc73b6e14a" providerId="ADAL" clId="{435DDCBB-B6CB-4863-9322-C56D1AEA9FA7}" dt="2020-10-28T01:48:32.217" v="4086" actId="478"/>
          <ac:spMkLst>
            <pc:docMk/>
            <pc:sldMk cId="965789082" sldId="261"/>
            <ac:spMk id="7" creationId="{D7323BD1-3AAF-4BF6-9C41-EE205178C942}"/>
          </ac:spMkLst>
        </pc:spChg>
        <pc:spChg chg="del">
          <ac:chgData name="Eugenie Dubois" userId="262f9d71-7e19-43ce-91c4-08bc73b6e14a" providerId="ADAL" clId="{435DDCBB-B6CB-4863-9322-C56D1AEA9FA7}" dt="2020-10-28T01:48:32.217" v="4086" actId="478"/>
          <ac:spMkLst>
            <pc:docMk/>
            <pc:sldMk cId="965789082" sldId="261"/>
            <ac:spMk id="9" creationId="{86259152-68B0-44F5-94F3-C698C6DDD51A}"/>
          </ac:spMkLst>
        </pc:spChg>
        <pc:spChg chg="mod">
          <ac:chgData name="Eugenie Dubois" userId="262f9d71-7e19-43ce-91c4-08bc73b6e14a" providerId="ADAL" clId="{435DDCBB-B6CB-4863-9322-C56D1AEA9FA7}" dt="2020-10-28T15:33:25.872" v="6297" actId="1076"/>
          <ac:spMkLst>
            <pc:docMk/>
            <pc:sldMk cId="965789082" sldId="261"/>
            <ac:spMk id="9" creationId="{F260D3F0-CC32-4913-AEC1-072FD1540588}"/>
          </ac:spMkLst>
        </pc:spChg>
        <pc:spChg chg="add mod">
          <ac:chgData name="Eugenie Dubois" userId="262f9d71-7e19-43ce-91c4-08bc73b6e14a" providerId="ADAL" clId="{435DDCBB-B6CB-4863-9322-C56D1AEA9FA7}" dt="2020-10-28T15:33:39.591" v="6299" actId="2710"/>
          <ac:spMkLst>
            <pc:docMk/>
            <pc:sldMk cId="965789082" sldId="261"/>
            <ac:spMk id="10" creationId="{CF56B876-0FBB-402F-8E7E-6D652FD2656A}"/>
          </ac:spMkLst>
        </pc:spChg>
        <pc:spChg chg="add del">
          <ac:chgData name="Eugenie Dubois" userId="262f9d71-7e19-43ce-91c4-08bc73b6e14a" providerId="ADAL" clId="{435DDCBB-B6CB-4863-9322-C56D1AEA9FA7}" dt="2020-10-28T15:54:36.870" v="6520" actId="22"/>
          <ac:spMkLst>
            <pc:docMk/>
            <pc:sldMk cId="965789082" sldId="261"/>
            <ac:spMk id="11" creationId="{E35AC9FA-3AD8-41F9-8BC9-A431EBE27510}"/>
          </ac:spMkLst>
        </pc:spChg>
        <pc:spChg chg="del">
          <ac:chgData name="Eugenie Dubois" userId="262f9d71-7e19-43ce-91c4-08bc73b6e14a" providerId="ADAL" clId="{435DDCBB-B6CB-4863-9322-C56D1AEA9FA7}" dt="2020-10-28T01:48:32.217" v="4086" actId="478"/>
          <ac:spMkLst>
            <pc:docMk/>
            <pc:sldMk cId="965789082" sldId="261"/>
            <ac:spMk id="12" creationId="{C3509EA8-9492-4C12-9C0C-D016391D23F8}"/>
          </ac:spMkLst>
        </pc:spChg>
        <pc:spChg chg="add mod">
          <ac:chgData name="Eugenie Dubois" userId="262f9d71-7e19-43ce-91c4-08bc73b6e14a" providerId="ADAL" clId="{435DDCBB-B6CB-4863-9322-C56D1AEA9FA7}" dt="2020-10-28T15:34:00.645" v="6300" actId="20577"/>
          <ac:spMkLst>
            <pc:docMk/>
            <pc:sldMk cId="965789082" sldId="261"/>
            <ac:spMk id="12" creationId="{E4E6EE14-B536-4B73-8929-8CC599F316B8}"/>
          </ac:spMkLst>
        </pc:spChg>
        <pc:spChg chg="add">
          <ac:chgData name="Eugenie Dubois" userId="262f9d71-7e19-43ce-91c4-08bc73b6e14a" providerId="ADAL" clId="{435DDCBB-B6CB-4863-9322-C56D1AEA9FA7}" dt="2020-10-28T15:55:01.068" v="6543" actId="22"/>
          <ac:spMkLst>
            <pc:docMk/>
            <pc:sldMk cId="965789082" sldId="261"/>
            <ac:spMk id="14" creationId="{62C08C14-F9E4-46C9-8D99-85472F5570D7}"/>
          </ac:spMkLst>
        </pc:spChg>
        <pc:spChg chg="del">
          <ac:chgData name="Eugenie Dubois" userId="262f9d71-7e19-43ce-91c4-08bc73b6e14a" providerId="ADAL" clId="{435DDCBB-B6CB-4863-9322-C56D1AEA9FA7}" dt="2020-10-28T01:48:32.217" v="4086" actId="478"/>
          <ac:spMkLst>
            <pc:docMk/>
            <pc:sldMk cId="965789082" sldId="261"/>
            <ac:spMk id="14" creationId="{ABCC962C-BB2F-4B43-AE16-DDE6B9CA3490}"/>
          </ac:spMkLst>
        </pc:spChg>
        <pc:spChg chg="del">
          <ac:chgData name="Eugenie Dubois" userId="262f9d71-7e19-43ce-91c4-08bc73b6e14a" providerId="ADAL" clId="{435DDCBB-B6CB-4863-9322-C56D1AEA9FA7}" dt="2020-10-28T01:48:32.217" v="4086" actId="478"/>
          <ac:spMkLst>
            <pc:docMk/>
            <pc:sldMk cId="965789082" sldId="261"/>
            <ac:spMk id="16" creationId="{7169638A-CC32-49D6-BB7E-0D57691A06A5}"/>
          </ac:spMkLst>
        </pc:spChg>
        <pc:spChg chg="del">
          <ac:chgData name="Eugenie Dubois" userId="262f9d71-7e19-43ce-91c4-08bc73b6e14a" providerId="ADAL" clId="{435DDCBB-B6CB-4863-9322-C56D1AEA9FA7}" dt="2020-10-28T01:48:32.217" v="4086" actId="478"/>
          <ac:spMkLst>
            <pc:docMk/>
            <pc:sldMk cId="965789082" sldId="261"/>
            <ac:spMk id="18" creationId="{78938B3C-249C-415A-8D88-A4E2D14BDC83}"/>
          </ac:spMkLst>
        </pc:spChg>
        <pc:spChg chg="del">
          <ac:chgData name="Eugenie Dubois" userId="262f9d71-7e19-43ce-91c4-08bc73b6e14a" providerId="ADAL" clId="{435DDCBB-B6CB-4863-9322-C56D1AEA9FA7}" dt="2020-10-28T01:48:32.217" v="4086" actId="478"/>
          <ac:spMkLst>
            <pc:docMk/>
            <pc:sldMk cId="965789082" sldId="261"/>
            <ac:spMk id="20" creationId="{C6A584CA-1A5B-4580-A33A-CE3FB983D364}"/>
          </ac:spMkLst>
        </pc:spChg>
        <pc:spChg chg="del">
          <ac:chgData name="Eugenie Dubois" userId="262f9d71-7e19-43ce-91c4-08bc73b6e14a" providerId="ADAL" clId="{435DDCBB-B6CB-4863-9322-C56D1AEA9FA7}" dt="2020-10-28T01:48:32.217" v="4086" actId="478"/>
          <ac:spMkLst>
            <pc:docMk/>
            <pc:sldMk cId="965789082" sldId="261"/>
            <ac:spMk id="22" creationId="{7FBB88C9-A340-4623-B671-22B8D3401F03}"/>
          </ac:spMkLst>
        </pc:spChg>
        <pc:picChg chg="add mod modCrop">
          <ac:chgData name="Eugenie Dubois" userId="262f9d71-7e19-43ce-91c4-08bc73b6e14a" providerId="ADAL" clId="{435DDCBB-B6CB-4863-9322-C56D1AEA9FA7}" dt="2020-10-28T15:32:50.439" v="6289" actId="1035"/>
          <ac:picMkLst>
            <pc:docMk/>
            <pc:sldMk cId="965789082" sldId="261"/>
            <ac:picMk id="7" creationId="{8AB5F99A-ECA5-452A-A135-5A66BA7A3C68}"/>
          </ac:picMkLst>
        </pc:picChg>
        <pc:picChg chg="add mod modCrop">
          <ac:chgData name="Eugenie Dubois" userId="262f9d71-7e19-43ce-91c4-08bc73b6e14a" providerId="ADAL" clId="{435DDCBB-B6CB-4863-9322-C56D1AEA9FA7}" dt="2020-10-28T15:07:17.897" v="6020" actId="1076"/>
          <ac:picMkLst>
            <pc:docMk/>
            <pc:sldMk cId="965789082" sldId="261"/>
            <ac:picMk id="13" creationId="{90C63793-08EE-4D73-B893-CC21E9FD1ACF}"/>
          </ac:picMkLst>
        </pc:picChg>
        <pc:picChg chg="mod">
          <ac:chgData name="Eugenie Dubois" userId="262f9d71-7e19-43ce-91c4-08bc73b6e14a" providerId="ADAL" clId="{435DDCBB-B6CB-4863-9322-C56D1AEA9FA7}" dt="2020-10-28T15:32:35.181" v="6281" actId="1076"/>
          <ac:picMkLst>
            <pc:docMk/>
            <pc:sldMk cId="965789082" sldId="261"/>
            <ac:picMk id="16" creationId="{A8CC6E79-B20C-43AF-A2DC-A7B4997B11AF}"/>
          </ac:picMkLst>
        </pc:picChg>
        <pc:picChg chg="del">
          <ac:chgData name="Eugenie Dubois" userId="262f9d71-7e19-43ce-91c4-08bc73b6e14a" providerId="ADAL" clId="{435DDCBB-B6CB-4863-9322-C56D1AEA9FA7}" dt="2020-10-28T15:31:44.801" v="6269" actId="478"/>
          <ac:picMkLst>
            <pc:docMk/>
            <pc:sldMk cId="965789082" sldId="261"/>
            <ac:picMk id="22" creationId="{DDE6CFA3-D391-4B03-AFDD-10706A14C69C}"/>
          </ac:picMkLst>
        </pc:picChg>
        <pc:picChg chg="add del mod">
          <ac:chgData name="Eugenie Dubois" userId="262f9d71-7e19-43ce-91c4-08bc73b6e14a" providerId="ADAL" clId="{435DDCBB-B6CB-4863-9322-C56D1AEA9FA7}" dt="2020-10-28T15:31:47.577" v="6270" actId="478"/>
          <ac:picMkLst>
            <pc:docMk/>
            <pc:sldMk cId="965789082" sldId="261"/>
            <ac:picMk id="1026" creationId="{4CD6DD7C-73A0-4BE7-8F61-14FE48DD2004}"/>
          </ac:picMkLst>
        </pc:picChg>
        <pc:picChg chg="add del mod">
          <ac:chgData name="Eugenie Dubois" userId="262f9d71-7e19-43ce-91c4-08bc73b6e14a" providerId="ADAL" clId="{435DDCBB-B6CB-4863-9322-C56D1AEA9FA7}" dt="2020-10-28T15:30:58.049" v="6267" actId="478"/>
          <ac:picMkLst>
            <pc:docMk/>
            <pc:sldMk cId="965789082" sldId="261"/>
            <ac:picMk id="1028" creationId="{FC435FB5-3FA2-4AAE-88A9-7C9DFF78519C}"/>
          </ac:picMkLst>
        </pc:picChg>
        <pc:picChg chg="add del">
          <ac:chgData name="Eugenie Dubois" userId="262f9d71-7e19-43ce-91c4-08bc73b6e14a" providerId="ADAL" clId="{435DDCBB-B6CB-4863-9322-C56D1AEA9FA7}" dt="2020-10-28T15:30:58.049" v="6267" actId="478"/>
          <ac:picMkLst>
            <pc:docMk/>
            <pc:sldMk cId="965789082" sldId="261"/>
            <ac:picMk id="1030" creationId="{7B7CC7BB-1B70-4EFF-8409-9D278D50A357}"/>
          </ac:picMkLst>
        </pc:picChg>
        <pc:picChg chg="add del mod">
          <ac:chgData name="Eugenie Dubois" userId="262f9d71-7e19-43ce-91c4-08bc73b6e14a" providerId="ADAL" clId="{435DDCBB-B6CB-4863-9322-C56D1AEA9FA7}" dt="2020-10-28T15:30:39.341" v="6265"/>
          <ac:picMkLst>
            <pc:docMk/>
            <pc:sldMk cId="965789082" sldId="261"/>
            <ac:picMk id="1032" creationId="{DB6DB2C4-4A41-4C35-AEF2-A33B88A8052F}"/>
          </ac:picMkLst>
        </pc:picChg>
        <pc:picChg chg="add del">
          <ac:chgData name="Eugenie Dubois" userId="262f9d71-7e19-43ce-91c4-08bc73b6e14a" providerId="ADAL" clId="{435DDCBB-B6CB-4863-9322-C56D1AEA9FA7}" dt="2020-10-28T15:30:58.049" v="6267" actId="478"/>
          <ac:picMkLst>
            <pc:docMk/>
            <pc:sldMk cId="965789082" sldId="261"/>
            <ac:picMk id="1034" creationId="{C4C0DD78-B9F6-4951-B39F-5EB15BBC3031}"/>
          </ac:picMkLst>
        </pc:picChg>
        <pc:picChg chg="add mod">
          <ac:chgData name="Eugenie Dubois" userId="262f9d71-7e19-43ce-91c4-08bc73b6e14a" providerId="ADAL" clId="{435DDCBB-B6CB-4863-9322-C56D1AEA9FA7}" dt="2020-10-28T15:32:21.413" v="6278" actId="1076"/>
          <ac:picMkLst>
            <pc:docMk/>
            <pc:sldMk cId="965789082" sldId="261"/>
            <ac:picMk id="1036" creationId="{E45604AD-88EF-499C-A609-05FEA971AEA0}"/>
          </ac:picMkLst>
        </pc:picChg>
        <pc:cxnChg chg="mod">
          <ac:chgData name="Eugenie Dubois" userId="262f9d71-7e19-43ce-91c4-08bc73b6e14a" providerId="ADAL" clId="{435DDCBB-B6CB-4863-9322-C56D1AEA9FA7}" dt="2020-10-28T13:25:16.616" v="4459" actId="1035"/>
          <ac:cxnSpMkLst>
            <pc:docMk/>
            <pc:sldMk cId="965789082" sldId="261"/>
            <ac:cxnSpMk id="8" creationId="{705ECD48-8B2A-4E77-AF9E-B4ECF707C569}"/>
          </ac:cxnSpMkLst>
        </pc:cxnChg>
      </pc:sldChg>
      <pc:sldChg chg="addSp delSp modSp add mod">
        <pc:chgData name="Eugenie Dubois" userId="262f9d71-7e19-43ce-91c4-08bc73b6e14a" providerId="ADAL" clId="{435DDCBB-B6CB-4863-9322-C56D1AEA9FA7}" dt="2020-10-28T15:54:58.154" v="6541" actId="22"/>
        <pc:sldMkLst>
          <pc:docMk/>
          <pc:sldMk cId="2722667741" sldId="262"/>
        </pc:sldMkLst>
        <pc:spChg chg="add del mod">
          <ac:chgData name="Eugenie Dubois" userId="262f9d71-7e19-43ce-91c4-08bc73b6e14a" providerId="ADAL" clId="{435DDCBB-B6CB-4863-9322-C56D1AEA9FA7}" dt="2020-10-28T15:48:25.661" v="6382"/>
          <ac:spMkLst>
            <pc:docMk/>
            <pc:sldMk cId="2722667741" sldId="262"/>
            <ac:spMk id="3" creationId="{834B45DB-5911-4EBD-91F6-C39EDDFDBC01}"/>
          </ac:spMkLst>
        </pc:spChg>
        <pc:spChg chg="mod">
          <ac:chgData name="Eugenie Dubois" userId="262f9d71-7e19-43ce-91c4-08bc73b6e14a" providerId="ADAL" clId="{435DDCBB-B6CB-4863-9322-C56D1AEA9FA7}" dt="2020-10-28T13:31:31.208" v="5120" actId="20577"/>
          <ac:spMkLst>
            <pc:docMk/>
            <pc:sldMk cId="2722667741" sldId="262"/>
            <ac:spMk id="4" creationId="{F1E9A716-2636-46FE-AA99-4557EBEF6032}"/>
          </ac:spMkLst>
        </pc:spChg>
        <pc:spChg chg="add mod">
          <ac:chgData name="Eugenie Dubois" userId="262f9d71-7e19-43ce-91c4-08bc73b6e14a" providerId="ADAL" clId="{435DDCBB-B6CB-4863-9322-C56D1AEA9FA7}" dt="2020-10-28T15:51:31.951" v="6422" actId="164"/>
          <ac:spMkLst>
            <pc:docMk/>
            <pc:sldMk cId="2722667741" sldId="262"/>
            <ac:spMk id="6" creationId="{93A2FDC7-9E49-4030-938E-62CD5F9CB351}"/>
          </ac:spMkLst>
        </pc:spChg>
        <pc:spChg chg="add mod">
          <ac:chgData name="Eugenie Dubois" userId="262f9d71-7e19-43ce-91c4-08bc73b6e14a" providerId="ADAL" clId="{435DDCBB-B6CB-4863-9322-C56D1AEA9FA7}" dt="2020-10-28T15:51:31.951" v="6422" actId="164"/>
          <ac:spMkLst>
            <pc:docMk/>
            <pc:sldMk cId="2722667741" sldId="262"/>
            <ac:spMk id="7" creationId="{F0095979-3ED5-4592-9C3C-AF35887FC446}"/>
          </ac:spMkLst>
        </pc:spChg>
        <pc:spChg chg="add del">
          <ac:chgData name="Eugenie Dubois" userId="262f9d71-7e19-43ce-91c4-08bc73b6e14a" providerId="ADAL" clId="{435DDCBB-B6CB-4863-9322-C56D1AEA9FA7}" dt="2020-10-28T15:54:29.937" v="6516" actId="22"/>
          <ac:spMkLst>
            <pc:docMk/>
            <pc:sldMk cId="2722667741" sldId="262"/>
            <ac:spMk id="11" creationId="{0275EB53-F393-4959-A50D-B633EC968941}"/>
          </ac:spMkLst>
        </pc:spChg>
        <pc:spChg chg="add del">
          <ac:chgData name="Eugenie Dubois" userId="262f9d71-7e19-43ce-91c4-08bc73b6e14a" providerId="ADAL" clId="{435DDCBB-B6CB-4863-9322-C56D1AEA9FA7}" dt="2020-10-28T15:54:27.873" v="6515" actId="22"/>
          <ac:spMkLst>
            <pc:docMk/>
            <pc:sldMk cId="2722667741" sldId="262"/>
            <ac:spMk id="13" creationId="{5A6AA2D4-EA0F-4EC2-85B8-5F866038F9EE}"/>
          </ac:spMkLst>
        </pc:spChg>
        <pc:spChg chg="add del">
          <ac:chgData name="Eugenie Dubois" userId="262f9d71-7e19-43ce-91c4-08bc73b6e14a" providerId="ADAL" clId="{435DDCBB-B6CB-4863-9322-C56D1AEA9FA7}" dt="2020-10-28T15:54:41.324" v="6522" actId="22"/>
          <ac:spMkLst>
            <pc:docMk/>
            <pc:sldMk cId="2722667741" sldId="262"/>
            <ac:spMk id="15" creationId="{353EABCB-777F-4033-BF95-5C1933B4C079}"/>
          </ac:spMkLst>
        </pc:spChg>
        <pc:spChg chg="add del">
          <ac:chgData name="Eugenie Dubois" userId="262f9d71-7e19-43ce-91c4-08bc73b6e14a" providerId="ADAL" clId="{435DDCBB-B6CB-4863-9322-C56D1AEA9FA7}" dt="2020-10-28T15:54:55.619" v="6540" actId="22"/>
          <ac:spMkLst>
            <pc:docMk/>
            <pc:sldMk cId="2722667741" sldId="262"/>
            <ac:spMk id="17" creationId="{1C0B13D5-0900-4908-A21A-26DB5CC7F23D}"/>
          </ac:spMkLst>
        </pc:spChg>
        <pc:spChg chg="add">
          <ac:chgData name="Eugenie Dubois" userId="262f9d71-7e19-43ce-91c4-08bc73b6e14a" providerId="ADAL" clId="{435DDCBB-B6CB-4863-9322-C56D1AEA9FA7}" dt="2020-10-28T15:54:58.154" v="6541" actId="22"/>
          <ac:spMkLst>
            <pc:docMk/>
            <pc:sldMk cId="2722667741" sldId="262"/>
            <ac:spMk id="19" creationId="{5421FDDD-8283-476D-9830-9982F60DE434}"/>
          </ac:spMkLst>
        </pc:spChg>
        <pc:grpChg chg="add mod">
          <ac:chgData name="Eugenie Dubois" userId="262f9d71-7e19-43ce-91c4-08bc73b6e14a" providerId="ADAL" clId="{435DDCBB-B6CB-4863-9322-C56D1AEA9FA7}" dt="2020-10-28T15:51:31.951" v="6422" actId="164"/>
          <ac:grpSpMkLst>
            <pc:docMk/>
            <pc:sldMk cId="2722667741" sldId="262"/>
            <ac:grpSpMk id="9" creationId="{5EE85A08-9ACE-4A9E-A2A5-07A1D0056868}"/>
          </ac:grpSpMkLst>
        </pc:grpChg>
        <pc:picChg chg="add mod modCrop">
          <ac:chgData name="Eugenie Dubois" userId="262f9d71-7e19-43ce-91c4-08bc73b6e14a" providerId="ADAL" clId="{435DDCBB-B6CB-4863-9322-C56D1AEA9FA7}" dt="2020-10-28T15:51:31.951" v="6422" actId="164"/>
          <ac:picMkLst>
            <pc:docMk/>
            <pc:sldMk cId="2722667741" sldId="262"/>
            <ac:picMk id="2" creationId="{9514A45F-CFD1-4356-9D9C-0BBB40F29A9C}"/>
          </ac:picMkLst>
        </pc:picChg>
      </pc:sldChg>
      <pc:sldChg chg="addSp delSp modSp add del mod">
        <pc:chgData name="Eugenie Dubois" userId="262f9d71-7e19-43ce-91c4-08bc73b6e14a" providerId="ADAL" clId="{435DDCBB-B6CB-4863-9322-C56D1AEA9FA7}" dt="2020-10-28T15:54:59.946" v="6542" actId="22"/>
        <pc:sldMkLst>
          <pc:docMk/>
          <pc:sldMk cId="1472606674" sldId="263"/>
        </pc:sldMkLst>
        <pc:spChg chg="mod">
          <ac:chgData name="Eugenie Dubois" userId="262f9d71-7e19-43ce-91c4-08bc73b6e14a" providerId="ADAL" clId="{435DDCBB-B6CB-4863-9322-C56D1AEA9FA7}" dt="2020-10-28T13:09:17.353" v="4211" actId="27636"/>
          <ac:spMkLst>
            <pc:docMk/>
            <pc:sldMk cId="1472606674" sldId="263"/>
            <ac:spMk id="4" creationId="{F1E9A716-2636-46FE-AA99-4557EBEF6032}"/>
          </ac:spMkLst>
        </pc:spChg>
        <pc:spChg chg="add del">
          <ac:chgData name="Eugenie Dubois" userId="262f9d71-7e19-43ce-91c4-08bc73b6e14a" providerId="ADAL" clId="{435DDCBB-B6CB-4863-9322-C56D1AEA9FA7}" dt="2020-10-28T15:54:40.282" v="6521" actId="22"/>
          <ac:spMkLst>
            <pc:docMk/>
            <pc:sldMk cId="1472606674" sldId="263"/>
            <ac:spMk id="6" creationId="{2EB1CA28-6258-4C0D-8D58-B2D93AB67A35}"/>
          </ac:spMkLst>
        </pc:spChg>
        <pc:spChg chg="add">
          <ac:chgData name="Eugenie Dubois" userId="262f9d71-7e19-43ce-91c4-08bc73b6e14a" providerId="ADAL" clId="{435DDCBB-B6CB-4863-9322-C56D1AEA9FA7}" dt="2020-10-28T15:54:59.946" v="6542" actId="22"/>
          <ac:spMkLst>
            <pc:docMk/>
            <pc:sldMk cId="1472606674" sldId="263"/>
            <ac:spMk id="7" creationId="{7C96A30B-B285-4AFE-903C-0611688DA1B2}"/>
          </ac:spMkLst>
        </pc:spChg>
        <pc:picChg chg="add del mod modCrop">
          <ac:chgData name="Eugenie Dubois" userId="262f9d71-7e19-43ce-91c4-08bc73b6e14a" providerId="ADAL" clId="{435DDCBB-B6CB-4863-9322-C56D1AEA9FA7}" dt="2020-10-28T15:43:15.477" v="6332" actId="478"/>
          <ac:picMkLst>
            <pc:docMk/>
            <pc:sldMk cId="1472606674" sldId="263"/>
            <ac:picMk id="2" creationId="{35BBC5B8-39A6-4B90-B4F5-7A1E63274BA8}"/>
          </ac:picMkLst>
        </pc:picChg>
        <pc:picChg chg="del">
          <ac:chgData name="Eugenie Dubois" userId="262f9d71-7e19-43ce-91c4-08bc73b6e14a" providerId="ADAL" clId="{435DDCBB-B6CB-4863-9322-C56D1AEA9FA7}" dt="2020-10-28T13:03:55.376" v="4163" actId="478"/>
          <ac:picMkLst>
            <pc:docMk/>
            <pc:sldMk cId="1472606674" sldId="263"/>
            <ac:picMk id="2" creationId="{9514A45F-CFD1-4356-9D9C-0BBB40F29A9C}"/>
          </ac:picMkLst>
        </pc:picChg>
        <pc:picChg chg="add mod modCrop">
          <ac:chgData name="Eugenie Dubois" userId="262f9d71-7e19-43ce-91c4-08bc73b6e14a" providerId="ADAL" clId="{435DDCBB-B6CB-4863-9322-C56D1AEA9FA7}" dt="2020-10-28T15:44:08.121" v="6350" actId="1036"/>
          <ac:picMkLst>
            <pc:docMk/>
            <pc:sldMk cId="1472606674" sldId="263"/>
            <ac:picMk id="3" creationId="{3681247A-2936-4CC8-A595-9E89664D280D}"/>
          </ac:picMkLst>
        </pc:picChg>
        <pc:picChg chg="add del mod">
          <ac:chgData name="Eugenie Dubois" userId="262f9d71-7e19-43ce-91c4-08bc73b6e14a" providerId="ADAL" clId="{435DDCBB-B6CB-4863-9322-C56D1AEA9FA7}" dt="2020-10-28T13:05:37.703" v="4175" actId="478"/>
          <ac:picMkLst>
            <pc:docMk/>
            <pc:sldMk cId="1472606674" sldId="263"/>
            <ac:picMk id="6" creationId="{34D39341-7B05-458C-A5F7-00FF5AAF1005}"/>
          </ac:picMkLst>
        </pc:picChg>
        <pc:picChg chg="add del mod modCrop">
          <ac:chgData name="Eugenie Dubois" userId="262f9d71-7e19-43ce-91c4-08bc73b6e14a" providerId="ADAL" clId="{435DDCBB-B6CB-4863-9322-C56D1AEA9FA7}" dt="2020-10-28T13:09:19.703" v="4212" actId="478"/>
          <ac:picMkLst>
            <pc:docMk/>
            <pc:sldMk cId="1472606674" sldId="263"/>
            <ac:picMk id="7" creationId="{034FD22A-9EDC-4A50-AE5F-E00F8384E6D7}"/>
          </ac:picMkLst>
        </pc:picChg>
        <pc:picChg chg="add del mod modCrop">
          <ac:chgData name="Eugenie Dubois" userId="262f9d71-7e19-43ce-91c4-08bc73b6e14a" providerId="ADAL" clId="{435DDCBB-B6CB-4863-9322-C56D1AEA9FA7}" dt="2020-10-28T15:37:30.812" v="6320" actId="478"/>
          <ac:picMkLst>
            <pc:docMk/>
            <pc:sldMk cId="1472606674" sldId="263"/>
            <ac:picMk id="9" creationId="{7013C1B8-B7E9-4B76-8D63-934547997DC1}"/>
          </ac:picMkLst>
        </pc:picChg>
      </pc:sldChg>
      <pc:sldChg chg="addSp delSp modSp add mod">
        <pc:chgData name="Eugenie Dubois" userId="262f9d71-7e19-43ce-91c4-08bc73b6e14a" providerId="ADAL" clId="{435DDCBB-B6CB-4863-9322-C56D1AEA9FA7}" dt="2020-10-28T13:31:15.220" v="5115" actId="255"/>
        <pc:sldMkLst>
          <pc:docMk/>
          <pc:sldMk cId="753710202" sldId="264"/>
        </pc:sldMkLst>
        <pc:spChg chg="add mod">
          <ac:chgData name="Eugenie Dubois" userId="262f9d71-7e19-43ce-91c4-08bc73b6e14a" providerId="ADAL" clId="{435DDCBB-B6CB-4863-9322-C56D1AEA9FA7}" dt="2020-10-28T13:31:15.220" v="5115" actId="255"/>
          <ac:spMkLst>
            <pc:docMk/>
            <pc:sldMk cId="753710202" sldId="264"/>
            <ac:spMk id="2" creationId="{DE19BCCF-53E0-4A69-9E5E-07D3F22F33C2}"/>
          </ac:spMkLst>
        </pc:spChg>
        <pc:spChg chg="mod">
          <ac:chgData name="Eugenie Dubois" userId="262f9d71-7e19-43ce-91c4-08bc73b6e14a" providerId="ADAL" clId="{435DDCBB-B6CB-4863-9322-C56D1AEA9FA7}" dt="2020-10-28T13:24:56.146" v="4424" actId="20577"/>
          <ac:spMkLst>
            <pc:docMk/>
            <pc:sldMk cId="753710202" sldId="264"/>
            <ac:spMk id="4" creationId="{F1E9A716-2636-46FE-AA99-4557EBEF6032}"/>
          </ac:spMkLst>
        </pc:spChg>
        <pc:spChg chg="del mod">
          <ac:chgData name="Eugenie Dubois" userId="262f9d71-7e19-43ce-91c4-08bc73b6e14a" providerId="ADAL" clId="{435DDCBB-B6CB-4863-9322-C56D1AEA9FA7}" dt="2020-10-28T13:24:58.929" v="4425" actId="478"/>
          <ac:spMkLst>
            <pc:docMk/>
            <pc:sldMk cId="753710202" sldId="264"/>
            <ac:spMk id="10" creationId="{CF56B876-0FBB-402F-8E7E-6D652FD2656A}"/>
          </ac:spMkLst>
        </pc:spChg>
        <pc:spChg chg="del">
          <ac:chgData name="Eugenie Dubois" userId="262f9d71-7e19-43ce-91c4-08bc73b6e14a" providerId="ADAL" clId="{435DDCBB-B6CB-4863-9322-C56D1AEA9FA7}" dt="2020-10-28T13:23:09.354" v="4385" actId="478"/>
          <ac:spMkLst>
            <pc:docMk/>
            <pc:sldMk cId="753710202" sldId="264"/>
            <ac:spMk id="12" creationId="{E4E6EE14-B536-4B73-8929-8CC599F316B8}"/>
          </ac:spMkLst>
        </pc:spChg>
        <pc:picChg chg="del">
          <ac:chgData name="Eugenie Dubois" userId="262f9d71-7e19-43ce-91c4-08bc73b6e14a" providerId="ADAL" clId="{435DDCBB-B6CB-4863-9322-C56D1AEA9FA7}" dt="2020-10-28T13:23:03.091" v="4383" actId="478"/>
          <ac:picMkLst>
            <pc:docMk/>
            <pc:sldMk cId="753710202" sldId="264"/>
            <ac:picMk id="7" creationId="{8AB5F99A-ECA5-452A-A135-5A66BA7A3C68}"/>
          </ac:picMkLst>
        </pc:picChg>
        <pc:picChg chg="del">
          <ac:chgData name="Eugenie Dubois" userId="262f9d71-7e19-43ce-91c4-08bc73b6e14a" providerId="ADAL" clId="{435DDCBB-B6CB-4863-9322-C56D1AEA9FA7}" dt="2020-10-28T13:23:04.150" v="4384" actId="478"/>
          <ac:picMkLst>
            <pc:docMk/>
            <pc:sldMk cId="753710202" sldId="264"/>
            <ac:picMk id="13" creationId="{90C63793-08EE-4D73-B893-CC21E9FD1ACF}"/>
          </ac:picMkLst>
        </pc:picChg>
        <pc:picChg chg="add mod">
          <ac:chgData name="Eugenie Dubois" userId="262f9d71-7e19-43ce-91c4-08bc73b6e14a" providerId="ADAL" clId="{435DDCBB-B6CB-4863-9322-C56D1AEA9FA7}" dt="2020-10-28T13:25:06.697" v="4441" actId="1036"/>
          <ac:picMkLst>
            <pc:docMk/>
            <pc:sldMk cId="753710202" sldId="264"/>
            <ac:picMk id="1026" creationId="{BF4C3876-1AED-4649-8608-33505790DA45}"/>
          </ac:picMkLst>
        </pc:picChg>
        <pc:picChg chg="add mod">
          <ac:chgData name="Eugenie Dubois" userId="262f9d71-7e19-43ce-91c4-08bc73b6e14a" providerId="ADAL" clId="{435DDCBB-B6CB-4863-9322-C56D1AEA9FA7}" dt="2020-10-28T13:25:06.697" v="4441" actId="1036"/>
          <ac:picMkLst>
            <pc:docMk/>
            <pc:sldMk cId="753710202" sldId="264"/>
            <ac:picMk id="1028" creationId="{5C64009E-0E88-460D-959D-8820E3079334}"/>
          </ac:picMkLst>
        </pc:picChg>
        <pc:cxnChg chg="mod">
          <ac:chgData name="Eugenie Dubois" userId="262f9d71-7e19-43ce-91c4-08bc73b6e14a" providerId="ADAL" clId="{435DDCBB-B6CB-4863-9322-C56D1AEA9FA7}" dt="2020-10-28T13:25:10.821" v="4451" actId="1037"/>
          <ac:cxnSpMkLst>
            <pc:docMk/>
            <pc:sldMk cId="753710202" sldId="264"/>
            <ac:cxnSpMk id="8" creationId="{705ECD48-8B2A-4E77-AF9E-B4ECF707C569}"/>
          </ac:cxnSpMkLst>
        </pc:cxnChg>
      </pc:sldChg>
      <pc:sldChg chg="new del">
        <pc:chgData name="Eugenie Dubois" userId="262f9d71-7e19-43ce-91c4-08bc73b6e14a" providerId="ADAL" clId="{435DDCBB-B6CB-4863-9322-C56D1AEA9FA7}" dt="2020-10-28T15:51:57.406" v="6424" actId="680"/>
        <pc:sldMkLst>
          <pc:docMk/>
          <pc:sldMk cId="3054791412" sldId="264"/>
        </pc:sldMkLst>
      </pc:sldChg>
      <pc:sldChg chg="addSp modSp add mod ord">
        <pc:chgData name="Eugenie Dubois" userId="262f9d71-7e19-43ce-91c4-08bc73b6e14a" providerId="ADAL" clId="{435DDCBB-B6CB-4863-9322-C56D1AEA9FA7}" dt="2020-10-28T15:54:47.971" v="6538" actId="1037"/>
        <pc:sldMkLst>
          <pc:docMk/>
          <pc:sldMk cId="3874566915" sldId="264"/>
        </pc:sldMkLst>
        <pc:spChg chg="add mod">
          <ac:chgData name="Eugenie Dubois" userId="262f9d71-7e19-43ce-91c4-08bc73b6e14a" providerId="ADAL" clId="{435DDCBB-B6CB-4863-9322-C56D1AEA9FA7}" dt="2020-10-28T15:54:47.971" v="6538" actId="1037"/>
          <ac:spMkLst>
            <pc:docMk/>
            <pc:sldMk cId="3874566915" sldId="264"/>
            <ac:spMk id="2" creationId="{C60EBB09-DF09-40CF-AEA2-335ADD92BB53}"/>
          </ac:spMkLst>
        </pc:spChg>
        <pc:spChg chg="mod">
          <ac:chgData name="Eugenie Dubois" userId="262f9d71-7e19-43ce-91c4-08bc73b6e14a" providerId="ADAL" clId="{435DDCBB-B6CB-4863-9322-C56D1AEA9FA7}" dt="2020-10-28T15:52:12.191" v="6461" actId="20577"/>
          <ac:spMkLst>
            <pc:docMk/>
            <pc:sldMk cId="3874566915" sldId="264"/>
            <ac:spMk id="6" creationId="{25B09B0D-F897-4F44-A368-7795D5DF290F}"/>
          </ac:spMkLst>
        </pc:spChg>
        <pc:cxnChg chg="mod">
          <ac:chgData name="Eugenie Dubois" userId="262f9d71-7e19-43ce-91c4-08bc73b6e14a" providerId="ADAL" clId="{435DDCBB-B6CB-4863-9322-C56D1AEA9FA7}" dt="2020-10-28T15:52:17.807" v="6462" actId="1076"/>
          <ac:cxnSpMkLst>
            <pc:docMk/>
            <pc:sldMk cId="3874566915" sldId="264"/>
            <ac:cxnSpMk id="8" creationId="{705ECD48-8B2A-4E77-AF9E-B4ECF707C569}"/>
          </ac:cxnSpMkLst>
        </pc:cxnChg>
      </pc:sldChg>
      <pc:sldMasterChg chg="addSldLayout delSldLayout modSldLayout">
        <pc:chgData name="Eugenie Dubois" userId="262f9d71-7e19-43ce-91c4-08bc73b6e14a" providerId="ADAL" clId="{435DDCBB-B6CB-4863-9322-C56D1AEA9FA7}" dt="2020-10-27T22:23:58.520" v="2" actId="11236"/>
        <pc:sldMasterMkLst>
          <pc:docMk/>
          <pc:sldMasterMk cId="3381349346" sldId="2147483648"/>
        </pc:sldMasterMkLst>
        <pc:sldLayoutChg chg="new del mod">
          <pc:chgData name="Eugenie Dubois" userId="262f9d71-7e19-43ce-91c4-08bc73b6e14a" providerId="ADAL" clId="{435DDCBB-B6CB-4863-9322-C56D1AEA9FA7}" dt="2020-10-27T22:23:58.520" v="2" actId="11236"/>
          <pc:sldLayoutMkLst>
            <pc:docMk/>
            <pc:sldMasterMk cId="3381349346" sldId="2147483648"/>
            <pc:sldLayoutMk cId="1754014945" sldId="2147483660"/>
          </pc:sldLayoutMkLst>
        </pc:sldLayoutChg>
      </pc:sldMasterChg>
    </pc:docChg>
  </pc:docChgLst>
  <pc:docChgLst>
    <pc:chgData name="Alicia Jacob" userId="a53211b3-4d5c-4d76-95cc-f0e177f8ec80" providerId="ADAL" clId="{F65845FC-3924-4EA5-B078-1A62579F443F}"/>
    <pc:docChg chg="custSel delSld modSld">
      <pc:chgData name="Alicia Jacob" userId="a53211b3-4d5c-4d76-95cc-f0e177f8ec80" providerId="ADAL" clId="{F65845FC-3924-4EA5-B078-1A62579F443F}" dt="2021-03-12T14:43:32.043" v="109" actId="20577"/>
      <pc:docMkLst>
        <pc:docMk/>
      </pc:docMkLst>
      <pc:sldChg chg="modSp mod">
        <pc:chgData name="Alicia Jacob" userId="a53211b3-4d5c-4d76-95cc-f0e177f8ec80" providerId="ADAL" clId="{F65845FC-3924-4EA5-B078-1A62579F443F}" dt="2021-03-12T14:41:44.613" v="27" actId="20577"/>
        <pc:sldMkLst>
          <pc:docMk/>
          <pc:sldMk cId="2073220047" sldId="256"/>
        </pc:sldMkLst>
        <pc:spChg chg="mod">
          <ac:chgData name="Alicia Jacob" userId="a53211b3-4d5c-4d76-95cc-f0e177f8ec80" providerId="ADAL" clId="{F65845FC-3924-4EA5-B078-1A62579F443F}" dt="2021-03-12T14:41:44.613" v="27" actId="20577"/>
          <ac:spMkLst>
            <pc:docMk/>
            <pc:sldMk cId="2073220047" sldId="256"/>
            <ac:spMk id="3" creationId="{C660BF53-A04F-4B2D-BBBE-7A9AB4C8E415}"/>
          </ac:spMkLst>
        </pc:spChg>
        <pc:spChg chg="mod">
          <ac:chgData name="Alicia Jacob" userId="a53211b3-4d5c-4d76-95cc-f0e177f8ec80" providerId="ADAL" clId="{F65845FC-3924-4EA5-B078-1A62579F443F}" dt="2021-03-12T14:41:23.392" v="5" actId="20577"/>
          <ac:spMkLst>
            <pc:docMk/>
            <pc:sldMk cId="2073220047" sldId="256"/>
            <ac:spMk id="6" creationId="{25B09B0D-F897-4F44-A368-7795D5DF290F}"/>
          </ac:spMkLst>
        </pc:spChg>
        <pc:spChg chg="mod">
          <ac:chgData name="Alicia Jacob" userId="a53211b3-4d5c-4d76-95cc-f0e177f8ec80" providerId="ADAL" clId="{F65845FC-3924-4EA5-B078-1A62579F443F}" dt="2021-03-12T14:41:35.626" v="16" actId="20577"/>
          <ac:spMkLst>
            <pc:docMk/>
            <pc:sldMk cId="2073220047" sldId="256"/>
            <ac:spMk id="9" creationId="{076A4606-E5B8-4752-85EB-0C492B866340}"/>
          </ac:spMkLst>
        </pc:spChg>
        <pc:spChg chg="mod">
          <ac:chgData name="Alicia Jacob" userId="a53211b3-4d5c-4d76-95cc-f0e177f8ec80" providerId="ADAL" clId="{F65845FC-3924-4EA5-B078-1A62579F443F}" dt="2021-03-12T14:41:39.725" v="21" actId="20577"/>
          <ac:spMkLst>
            <pc:docMk/>
            <pc:sldMk cId="2073220047" sldId="256"/>
            <ac:spMk id="10" creationId="{EA7FA8B0-80B2-4BB5-B673-D3830424CC44}"/>
          </ac:spMkLst>
        </pc:spChg>
      </pc:sldChg>
      <pc:sldChg chg="delSp mod">
        <pc:chgData name="Alicia Jacob" userId="a53211b3-4d5c-4d76-95cc-f0e177f8ec80" providerId="ADAL" clId="{F65845FC-3924-4EA5-B078-1A62579F443F}" dt="2021-03-12T14:42:47.722" v="71" actId="478"/>
        <pc:sldMkLst>
          <pc:docMk/>
          <pc:sldMk cId="3874566915" sldId="264"/>
        </pc:sldMkLst>
        <pc:spChg chg="del">
          <ac:chgData name="Alicia Jacob" userId="a53211b3-4d5c-4d76-95cc-f0e177f8ec80" providerId="ADAL" clId="{F65845FC-3924-4EA5-B078-1A62579F443F}" dt="2021-03-12T14:42:43.476" v="70" actId="478"/>
          <ac:spMkLst>
            <pc:docMk/>
            <pc:sldMk cId="3874566915" sldId="264"/>
            <ac:spMk id="10" creationId="{A1E9694F-1204-4379-9AFB-78D1F6368CFA}"/>
          </ac:spMkLst>
        </pc:spChg>
        <pc:spChg chg="del">
          <ac:chgData name="Alicia Jacob" userId="a53211b3-4d5c-4d76-95cc-f0e177f8ec80" providerId="ADAL" clId="{F65845FC-3924-4EA5-B078-1A62579F443F}" dt="2021-03-12T14:42:47.722" v="71" actId="478"/>
          <ac:spMkLst>
            <pc:docMk/>
            <pc:sldMk cId="3874566915" sldId="264"/>
            <ac:spMk id="11" creationId="{24371E44-5869-424C-9C13-2AE1FAF0F084}"/>
          </ac:spMkLst>
        </pc:spChg>
      </pc:sldChg>
      <pc:sldChg chg="addSp delSp modSp mod">
        <pc:chgData name="Alicia Jacob" userId="a53211b3-4d5c-4d76-95cc-f0e177f8ec80" providerId="ADAL" clId="{F65845FC-3924-4EA5-B078-1A62579F443F}" dt="2021-03-12T14:43:08.157" v="96" actId="1076"/>
        <pc:sldMkLst>
          <pc:docMk/>
          <pc:sldMk cId="3601371395" sldId="265"/>
        </pc:sldMkLst>
        <pc:spChg chg="mod">
          <ac:chgData name="Alicia Jacob" userId="a53211b3-4d5c-4d76-95cc-f0e177f8ec80" providerId="ADAL" clId="{F65845FC-3924-4EA5-B078-1A62579F443F}" dt="2021-03-12T14:43:04.766" v="95" actId="1036"/>
          <ac:spMkLst>
            <pc:docMk/>
            <pc:sldMk cId="3601371395" sldId="265"/>
            <ac:spMk id="4" creationId="{F1E9A716-2636-46FE-AA99-4557EBEF6032}"/>
          </ac:spMkLst>
        </pc:spChg>
        <pc:spChg chg="mod">
          <ac:chgData name="Alicia Jacob" userId="a53211b3-4d5c-4d76-95cc-f0e177f8ec80" providerId="ADAL" clId="{F65845FC-3924-4EA5-B078-1A62579F443F}" dt="2021-03-12T14:43:08.157" v="96" actId="1076"/>
          <ac:spMkLst>
            <pc:docMk/>
            <pc:sldMk cId="3601371395" sldId="265"/>
            <ac:spMk id="5" creationId="{D74F78C6-D726-458C-831F-93BD029E444A}"/>
          </ac:spMkLst>
        </pc:spChg>
        <pc:spChg chg="del">
          <ac:chgData name="Alicia Jacob" userId="a53211b3-4d5c-4d76-95cc-f0e177f8ec80" providerId="ADAL" clId="{F65845FC-3924-4EA5-B078-1A62579F443F}" dt="2021-03-12T14:42:35.181" v="65" actId="478"/>
          <ac:spMkLst>
            <pc:docMk/>
            <pc:sldMk cId="3601371395" sldId="265"/>
            <ac:spMk id="9" creationId="{F080D188-0127-452F-B3DA-225F7C4B6EFA}"/>
          </ac:spMkLst>
        </pc:spChg>
        <pc:spChg chg="add mod">
          <ac:chgData name="Alicia Jacob" userId="a53211b3-4d5c-4d76-95cc-f0e177f8ec80" providerId="ADAL" clId="{F65845FC-3924-4EA5-B078-1A62579F443F}" dt="2021-03-12T14:42:35.814" v="66"/>
          <ac:spMkLst>
            <pc:docMk/>
            <pc:sldMk cId="3601371395" sldId="265"/>
            <ac:spMk id="10" creationId="{B0A63355-1FAD-4A38-88F8-FA4B4FCE8D15}"/>
          </ac:spMkLst>
        </pc:spChg>
        <pc:graphicFrameChg chg="add del modGraphic">
          <ac:chgData name="Alicia Jacob" userId="a53211b3-4d5c-4d76-95cc-f0e177f8ec80" providerId="ADAL" clId="{F65845FC-3924-4EA5-B078-1A62579F443F}" dt="2021-03-12T14:42:17.400" v="57" actId="478"/>
          <ac:graphicFrameMkLst>
            <pc:docMk/>
            <pc:sldMk cId="3601371395" sldId="265"/>
            <ac:graphicFrameMk id="3" creationId="{5A704ED3-6CF8-4322-ACAB-689A6860E73D}"/>
          </ac:graphicFrameMkLst>
        </pc:graphicFrameChg>
        <pc:picChg chg="mod">
          <ac:chgData name="Alicia Jacob" userId="a53211b3-4d5c-4d76-95cc-f0e177f8ec80" providerId="ADAL" clId="{F65845FC-3924-4EA5-B078-1A62579F443F}" dt="2021-03-12T14:42:01.984" v="33" actId="1076"/>
          <ac:picMkLst>
            <pc:docMk/>
            <pc:sldMk cId="3601371395" sldId="265"/>
            <ac:picMk id="21" creationId="{B2A09DF4-66BC-4EAB-8354-5E0822B1BA4E}"/>
          </ac:picMkLst>
        </pc:picChg>
        <pc:cxnChg chg="mod">
          <ac:chgData name="Alicia Jacob" userId="a53211b3-4d5c-4d76-95cc-f0e177f8ec80" providerId="ADAL" clId="{F65845FC-3924-4EA5-B078-1A62579F443F}" dt="2021-03-12T14:43:04.766" v="95" actId="1036"/>
          <ac:cxnSpMkLst>
            <pc:docMk/>
            <pc:sldMk cId="3601371395" sldId="265"/>
            <ac:cxnSpMk id="8" creationId="{705ECD48-8B2A-4E77-AF9E-B4ECF707C569}"/>
          </ac:cxnSpMkLst>
        </pc:cxnChg>
      </pc:sldChg>
      <pc:sldChg chg="del">
        <pc:chgData name="Alicia Jacob" userId="a53211b3-4d5c-4d76-95cc-f0e177f8ec80" providerId="ADAL" clId="{F65845FC-3924-4EA5-B078-1A62579F443F}" dt="2021-03-12T14:41:53.354" v="32" actId="47"/>
        <pc:sldMkLst>
          <pc:docMk/>
          <pc:sldMk cId="458534254" sldId="267"/>
        </pc:sldMkLst>
      </pc:sldChg>
      <pc:sldChg chg="del">
        <pc:chgData name="Alicia Jacob" userId="a53211b3-4d5c-4d76-95cc-f0e177f8ec80" providerId="ADAL" clId="{F65845FC-3924-4EA5-B078-1A62579F443F}" dt="2021-03-12T14:41:52.764" v="31" actId="47"/>
        <pc:sldMkLst>
          <pc:docMk/>
          <pc:sldMk cId="4050446824" sldId="273"/>
        </pc:sldMkLst>
      </pc:sldChg>
      <pc:sldChg chg="addSp delSp modSp mod">
        <pc:chgData name="Alicia Jacob" userId="a53211b3-4d5c-4d76-95cc-f0e177f8ec80" providerId="ADAL" clId="{F65845FC-3924-4EA5-B078-1A62579F443F}" dt="2021-03-12T14:43:32.043" v="109" actId="20577"/>
        <pc:sldMkLst>
          <pc:docMk/>
          <pc:sldMk cId="2605090345" sldId="276"/>
        </pc:sldMkLst>
        <pc:spChg chg="del mod">
          <ac:chgData name="Alicia Jacob" userId="a53211b3-4d5c-4d76-95cc-f0e177f8ec80" providerId="ADAL" clId="{F65845FC-3924-4EA5-B078-1A62579F443F}" dt="2021-03-12T14:43:21.577" v="100" actId="478"/>
          <ac:spMkLst>
            <pc:docMk/>
            <pc:sldMk cId="2605090345" sldId="276"/>
            <ac:spMk id="4" creationId="{F1E9A716-2636-46FE-AA99-4557EBEF6032}"/>
          </ac:spMkLst>
        </pc:spChg>
        <pc:spChg chg="add del mod">
          <ac:chgData name="Alicia Jacob" userId="a53211b3-4d5c-4d76-95cc-f0e177f8ec80" providerId="ADAL" clId="{F65845FC-3924-4EA5-B078-1A62579F443F}" dt="2021-03-12T14:43:29.314" v="102" actId="478"/>
          <ac:spMkLst>
            <pc:docMk/>
            <pc:sldMk cId="2605090345" sldId="276"/>
            <ac:spMk id="5" creationId="{CB0915DE-A724-4AF9-A923-E066C6E5399D}"/>
          </ac:spMkLst>
        </pc:spChg>
        <pc:spChg chg="del">
          <ac:chgData name="Alicia Jacob" userId="a53211b3-4d5c-4d76-95cc-f0e177f8ec80" providerId="ADAL" clId="{F65845FC-3924-4EA5-B078-1A62579F443F}" dt="2021-03-12T14:42:50.827" v="72" actId="478"/>
          <ac:spMkLst>
            <pc:docMk/>
            <pc:sldMk cId="2605090345" sldId="276"/>
            <ac:spMk id="6" creationId="{37F64B46-BA03-4058-85EA-0BE847EB189F}"/>
          </ac:spMkLst>
        </pc:spChg>
        <pc:spChg chg="del">
          <ac:chgData name="Alicia Jacob" userId="a53211b3-4d5c-4d76-95cc-f0e177f8ec80" providerId="ADAL" clId="{F65845FC-3924-4EA5-B078-1A62579F443F}" dt="2021-03-12T14:42:38.337" v="67" actId="478"/>
          <ac:spMkLst>
            <pc:docMk/>
            <pc:sldMk cId="2605090345" sldId="276"/>
            <ac:spMk id="9" creationId="{EA8D6BB2-C1D7-4E8E-AE08-835AE49BC2AC}"/>
          </ac:spMkLst>
        </pc:spChg>
        <pc:spChg chg="add del mod">
          <ac:chgData name="Alicia Jacob" userId="a53211b3-4d5c-4d76-95cc-f0e177f8ec80" providerId="ADAL" clId="{F65845FC-3924-4EA5-B078-1A62579F443F}" dt="2021-03-12T14:42:40.587" v="69" actId="478"/>
          <ac:spMkLst>
            <pc:docMk/>
            <pc:sldMk cId="2605090345" sldId="276"/>
            <ac:spMk id="11" creationId="{1971511F-65C3-490B-ABA8-BD76884C3FE9}"/>
          </ac:spMkLst>
        </pc:spChg>
        <pc:spChg chg="add mod">
          <ac:chgData name="Alicia Jacob" userId="a53211b3-4d5c-4d76-95cc-f0e177f8ec80" providerId="ADAL" clId="{F65845FC-3924-4EA5-B078-1A62579F443F}" dt="2021-03-12T14:43:32.043" v="109" actId="20577"/>
          <ac:spMkLst>
            <pc:docMk/>
            <pc:sldMk cId="2605090345" sldId="276"/>
            <ac:spMk id="13" creationId="{8655BC2B-AC20-416D-A2F7-2840ECC4F489}"/>
          </ac:spMkLst>
        </pc:spChg>
        <pc:picChg chg="add mod">
          <ac:chgData name="Alicia Jacob" userId="a53211b3-4d5c-4d76-95cc-f0e177f8ec80" providerId="ADAL" clId="{F65845FC-3924-4EA5-B078-1A62579F443F}" dt="2021-03-12T14:42:20.689" v="58"/>
          <ac:picMkLst>
            <pc:docMk/>
            <pc:sldMk cId="2605090345" sldId="276"/>
            <ac:picMk id="10" creationId="{17FC1E06-59BD-4EA7-BECC-142F282BE8B1}"/>
          </ac:picMkLst>
        </pc:picChg>
        <pc:picChg chg="del">
          <ac:chgData name="Alicia Jacob" userId="a53211b3-4d5c-4d76-95cc-f0e177f8ec80" providerId="ADAL" clId="{F65845FC-3924-4EA5-B078-1A62579F443F}" dt="2021-03-12T14:42:13.076" v="55" actId="478"/>
          <ac:picMkLst>
            <pc:docMk/>
            <pc:sldMk cId="2605090345" sldId="276"/>
            <ac:picMk id="21" creationId="{B2A09DF4-66BC-4EAB-8354-5E0822B1BA4E}"/>
          </ac:picMkLst>
        </pc:picChg>
        <pc:cxnChg chg="del">
          <ac:chgData name="Alicia Jacob" userId="a53211b3-4d5c-4d76-95cc-f0e177f8ec80" providerId="ADAL" clId="{F65845FC-3924-4EA5-B078-1A62579F443F}" dt="2021-03-12T14:43:12.631" v="97" actId="478"/>
          <ac:cxnSpMkLst>
            <pc:docMk/>
            <pc:sldMk cId="2605090345" sldId="276"/>
            <ac:cxnSpMk id="8" creationId="{705ECD48-8B2A-4E77-AF9E-B4ECF707C569}"/>
          </ac:cxnSpMkLst>
        </pc:cxnChg>
        <pc:cxnChg chg="add mod">
          <ac:chgData name="Alicia Jacob" userId="a53211b3-4d5c-4d76-95cc-f0e177f8ec80" providerId="ADAL" clId="{F65845FC-3924-4EA5-B078-1A62579F443F}" dt="2021-03-12T14:43:13.278" v="98"/>
          <ac:cxnSpMkLst>
            <pc:docMk/>
            <pc:sldMk cId="2605090345" sldId="276"/>
            <ac:cxnSpMk id="12" creationId="{A218416E-40E5-4D5B-9201-4B7943DEFA0E}"/>
          </ac:cxnSpMkLst>
        </pc:cxnChg>
      </pc:sldChg>
      <pc:sldChg chg="del">
        <pc:chgData name="Alicia Jacob" userId="a53211b3-4d5c-4d76-95cc-f0e177f8ec80" providerId="ADAL" clId="{F65845FC-3924-4EA5-B078-1A62579F443F}" dt="2021-03-12T14:41:52.059" v="29" actId="47"/>
        <pc:sldMkLst>
          <pc:docMk/>
          <pc:sldMk cId="3387672132" sldId="277"/>
        </pc:sldMkLst>
      </pc:sldChg>
      <pc:sldChg chg="del">
        <pc:chgData name="Alicia Jacob" userId="a53211b3-4d5c-4d76-95cc-f0e177f8ec80" providerId="ADAL" clId="{F65845FC-3924-4EA5-B078-1A62579F443F}" dt="2021-03-12T14:41:52.434" v="30" actId="47"/>
        <pc:sldMkLst>
          <pc:docMk/>
          <pc:sldMk cId="4221884812" sldId="278"/>
        </pc:sldMkLst>
      </pc:sldChg>
      <pc:sldChg chg="del">
        <pc:chgData name="Alicia Jacob" userId="a53211b3-4d5c-4d76-95cc-f0e177f8ec80" providerId="ADAL" clId="{F65845FC-3924-4EA5-B078-1A62579F443F}" dt="2021-03-12T14:41:52.046" v="28" actId="47"/>
        <pc:sldMkLst>
          <pc:docMk/>
          <pc:sldMk cId="3089225290" sldId="279"/>
        </pc:sldMkLst>
      </pc:sldChg>
    </pc:docChg>
  </pc:docChgLst>
  <pc:docChgLst>
    <pc:chgData name="Alicia Jacob" userId="a53211b3-4d5c-4d76-95cc-f0e177f8ec80" providerId="ADAL" clId="{2F1095F5-6C89-48A5-A86D-94C6DFDE5CBF}"/>
    <pc:docChg chg="undo redo custSel addSld delSld modSld sldOrd">
      <pc:chgData name="Alicia Jacob" userId="a53211b3-4d5c-4d76-95cc-f0e177f8ec80" providerId="ADAL" clId="{2F1095F5-6C89-48A5-A86D-94C6DFDE5CBF}" dt="2021-06-14T14:32:24.142" v="546" actId="20577"/>
      <pc:docMkLst>
        <pc:docMk/>
      </pc:docMkLst>
      <pc:sldChg chg="modSp mod">
        <pc:chgData name="Alicia Jacob" userId="a53211b3-4d5c-4d76-95cc-f0e177f8ec80" providerId="ADAL" clId="{2F1095F5-6C89-48A5-A86D-94C6DFDE5CBF}" dt="2021-06-14T13:42:41.060" v="85" actId="1076"/>
        <pc:sldMkLst>
          <pc:docMk/>
          <pc:sldMk cId="2073220047" sldId="256"/>
        </pc:sldMkLst>
        <pc:spChg chg="mod">
          <ac:chgData name="Alicia Jacob" userId="a53211b3-4d5c-4d76-95cc-f0e177f8ec80" providerId="ADAL" clId="{2F1095F5-6C89-48A5-A86D-94C6DFDE5CBF}" dt="2021-06-14T13:42:41.060" v="85" actId="1076"/>
          <ac:spMkLst>
            <pc:docMk/>
            <pc:sldMk cId="2073220047" sldId="256"/>
            <ac:spMk id="6" creationId="{25B09B0D-F897-4F44-A368-7795D5DF290F}"/>
          </ac:spMkLst>
        </pc:spChg>
      </pc:sldChg>
      <pc:sldChg chg="modSp mod">
        <pc:chgData name="Alicia Jacob" userId="a53211b3-4d5c-4d76-95cc-f0e177f8ec80" providerId="ADAL" clId="{2F1095F5-6C89-48A5-A86D-94C6DFDE5CBF}" dt="2021-06-14T13:31:57.869" v="10" actId="20577"/>
        <pc:sldMkLst>
          <pc:docMk/>
          <pc:sldMk cId="2218701922" sldId="280"/>
        </pc:sldMkLst>
        <pc:spChg chg="mod">
          <ac:chgData name="Alicia Jacob" userId="a53211b3-4d5c-4d76-95cc-f0e177f8ec80" providerId="ADAL" clId="{2F1095F5-6C89-48A5-A86D-94C6DFDE5CBF}" dt="2021-06-14T13:31:57.869" v="10" actId="20577"/>
          <ac:spMkLst>
            <pc:docMk/>
            <pc:sldMk cId="2218701922" sldId="280"/>
            <ac:spMk id="15" creationId="{70BCF0BF-BA2A-4E0C-8AB9-935CB3C563A6}"/>
          </ac:spMkLst>
        </pc:spChg>
      </pc:sldChg>
      <pc:sldChg chg="modSp mod">
        <pc:chgData name="Alicia Jacob" userId="a53211b3-4d5c-4d76-95cc-f0e177f8ec80" providerId="ADAL" clId="{2F1095F5-6C89-48A5-A86D-94C6DFDE5CBF}" dt="2021-06-14T13:34:58.545" v="16" actId="20577"/>
        <pc:sldMkLst>
          <pc:docMk/>
          <pc:sldMk cId="2236022133" sldId="287"/>
        </pc:sldMkLst>
        <pc:spChg chg="mod">
          <ac:chgData name="Alicia Jacob" userId="a53211b3-4d5c-4d76-95cc-f0e177f8ec80" providerId="ADAL" clId="{2F1095F5-6C89-48A5-A86D-94C6DFDE5CBF}" dt="2021-06-14T13:34:58.545" v="16" actId="20577"/>
          <ac:spMkLst>
            <pc:docMk/>
            <pc:sldMk cId="2236022133" sldId="287"/>
            <ac:spMk id="5" creationId="{D74F78C6-D726-458C-831F-93BD029E444A}"/>
          </ac:spMkLst>
        </pc:spChg>
      </pc:sldChg>
      <pc:sldChg chg="addSp delSp modSp mod">
        <pc:chgData name="Alicia Jacob" userId="a53211b3-4d5c-4d76-95cc-f0e177f8ec80" providerId="ADAL" clId="{2F1095F5-6C89-48A5-A86D-94C6DFDE5CBF}" dt="2021-06-14T13:42:02.848" v="51" actId="20577"/>
        <pc:sldMkLst>
          <pc:docMk/>
          <pc:sldMk cId="1915227532" sldId="288"/>
        </pc:sldMkLst>
        <pc:spChg chg="mod">
          <ac:chgData name="Alicia Jacob" userId="a53211b3-4d5c-4d76-95cc-f0e177f8ec80" providerId="ADAL" clId="{2F1095F5-6C89-48A5-A86D-94C6DFDE5CBF}" dt="2021-06-14T13:42:02.848" v="51" actId="20577"/>
          <ac:spMkLst>
            <pc:docMk/>
            <pc:sldMk cId="1915227532" sldId="288"/>
            <ac:spMk id="4" creationId="{F1E9A716-2636-46FE-AA99-4557EBEF6032}"/>
          </ac:spMkLst>
        </pc:spChg>
        <pc:graphicFrameChg chg="add del mod">
          <ac:chgData name="Alicia Jacob" userId="a53211b3-4d5c-4d76-95cc-f0e177f8ec80" providerId="ADAL" clId="{2F1095F5-6C89-48A5-A86D-94C6DFDE5CBF}" dt="2021-06-14T13:37:04.992" v="24"/>
          <ac:graphicFrameMkLst>
            <pc:docMk/>
            <pc:sldMk cId="1915227532" sldId="288"/>
            <ac:graphicFrameMk id="2" creationId="{D63CE193-DEFB-45BB-97C1-82D099EA8C83}"/>
          </ac:graphicFrameMkLst>
        </pc:graphicFrameChg>
        <pc:picChg chg="add mod">
          <ac:chgData name="Alicia Jacob" userId="a53211b3-4d5c-4d76-95cc-f0e177f8ec80" providerId="ADAL" clId="{2F1095F5-6C89-48A5-A86D-94C6DFDE5CBF}" dt="2021-06-14T13:37:23.130" v="37" actId="1036"/>
          <ac:picMkLst>
            <pc:docMk/>
            <pc:sldMk cId="1915227532" sldId="288"/>
            <ac:picMk id="3" creationId="{765533DF-FFF5-408F-A40B-E4F446D7E13E}"/>
          </ac:picMkLst>
        </pc:picChg>
      </pc:sldChg>
      <pc:sldChg chg="addSp delSp modSp mod">
        <pc:chgData name="Alicia Jacob" userId="a53211b3-4d5c-4d76-95cc-f0e177f8ec80" providerId="ADAL" clId="{2F1095F5-6C89-48A5-A86D-94C6DFDE5CBF}" dt="2021-06-14T13:42:11.372" v="65" actId="20577"/>
        <pc:sldMkLst>
          <pc:docMk/>
          <pc:sldMk cId="3575785004" sldId="289"/>
        </pc:sldMkLst>
        <pc:spChg chg="mod">
          <ac:chgData name="Alicia Jacob" userId="a53211b3-4d5c-4d76-95cc-f0e177f8ec80" providerId="ADAL" clId="{2F1095F5-6C89-48A5-A86D-94C6DFDE5CBF}" dt="2021-06-14T13:42:11.372" v="65" actId="20577"/>
          <ac:spMkLst>
            <pc:docMk/>
            <pc:sldMk cId="3575785004" sldId="289"/>
            <ac:spMk id="4" creationId="{F1E9A716-2636-46FE-AA99-4557EBEF6032}"/>
          </ac:spMkLst>
        </pc:spChg>
        <pc:spChg chg="add mod">
          <ac:chgData name="Alicia Jacob" userId="a53211b3-4d5c-4d76-95cc-f0e177f8ec80" providerId="ADAL" clId="{2F1095F5-6C89-48A5-A86D-94C6DFDE5CBF}" dt="2021-06-14T13:39:08.948" v="41" actId="1076"/>
          <ac:spMkLst>
            <pc:docMk/>
            <pc:sldMk cId="3575785004" sldId="289"/>
            <ac:spMk id="9" creationId="{CAE5C530-973E-4FD8-BDD0-19CBA3E87F7E}"/>
          </ac:spMkLst>
        </pc:spChg>
        <pc:graphicFrameChg chg="add del mod">
          <ac:chgData name="Alicia Jacob" userId="a53211b3-4d5c-4d76-95cc-f0e177f8ec80" providerId="ADAL" clId="{2F1095F5-6C89-48A5-A86D-94C6DFDE5CBF}" dt="2021-06-14T13:36:27.783" v="18"/>
          <ac:graphicFrameMkLst>
            <pc:docMk/>
            <pc:sldMk cId="3575785004" sldId="289"/>
            <ac:graphicFrameMk id="2" creationId="{9E9B4E00-52BA-439E-AC55-D702EFC66640}"/>
          </ac:graphicFrameMkLst>
        </pc:graphicFrameChg>
        <pc:picChg chg="add mod">
          <ac:chgData name="Alicia Jacob" userId="a53211b3-4d5c-4d76-95cc-f0e177f8ec80" providerId="ADAL" clId="{2F1095F5-6C89-48A5-A86D-94C6DFDE5CBF}" dt="2021-06-14T13:36:37.311" v="22" actId="1076"/>
          <ac:picMkLst>
            <pc:docMk/>
            <pc:sldMk cId="3575785004" sldId="289"/>
            <ac:picMk id="3" creationId="{4A41446A-E834-46EA-A2E9-2ED231EE1A87}"/>
          </ac:picMkLst>
        </pc:picChg>
      </pc:sldChg>
      <pc:sldChg chg="addSp modSp mod">
        <pc:chgData name="Alicia Jacob" userId="a53211b3-4d5c-4d76-95cc-f0e177f8ec80" providerId="ADAL" clId="{2F1095F5-6C89-48A5-A86D-94C6DFDE5CBF}" dt="2021-06-14T13:42:21.852" v="82" actId="20577"/>
        <pc:sldMkLst>
          <pc:docMk/>
          <pc:sldMk cId="4167495483" sldId="290"/>
        </pc:sldMkLst>
        <pc:spChg chg="mod">
          <ac:chgData name="Alicia Jacob" userId="a53211b3-4d5c-4d76-95cc-f0e177f8ec80" providerId="ADAL" clId="{2F1095F5-6C89-48A5-A86D-94C6DFDE5CBF}" dt="2021-06-14T13:42:21.852" v="82" actId="20577"/>
          <ac:spMkLst>
            <pc:docMk/>
            <pc:sldMk cId="4167495483" sldId="290"/>
            <ac:spMk id="4" creationId="{F1E9A716-2636-46FE-AA99-4557EBEF6032}"/>
          </ac:spMkLst>
        </pc:spChg>
        <pc:picChg chg="add mod">
          <ac:chgData name="Alicia Jacob" userId="a53211b3-4d5c-4d76-95cc-f0e177f8ec80" providerId="ADAL" clId="{2F1095F5-6C89-48A5-A86D-94C6DFDE5CBF}" dt="2021-06-14T13:41:05.212" v="44" actId="1076"/>
          <ac:picMkLst>
            <pc:docMk/>
            <pc:sldMk cId="4167495483" sldId="290"/>
            <ac:picMk id="2" creationId="{320AB60C-5559-4FFC-B692-1BF0C82ED507}"/>
          </ac:picMkLst>
        </pc:picChg>
      </pc:sldChg>
      <pc:sldChg chg="modSp mod">
        <pc:chgData name="Alicia Jacob" userId="a53211b3-4d5c-4d76-95cc-f0e177f8ec80" providerId="ADAL" clId="{2F1095F5-6C89-48A5-A86D-94C6DFDE5CBF}" dt="2021-06-14T13:34:32.764" v="15" actId="1076"/>
        <pc:sldMkLst>
          <pc:docMk/>
          <pc:sldMk cId="4218062206" sldId="293"/>
        </pc:sldMkLst>
        <pc:spChg chg="mod">
          <ac:chgData name="Alicia Jacob" userId="a53211b3-4d5c-4d76-95cc-f0e177f8ec80" providerId="ADAL" clId="{2F1095F5-6C89-48A5-A86D-94C6DFDE5CBF}" dt="2021-06-14T13:34:32.764" v="15" actId="1076"/>
          <ac:spMkLst>
            <pc:docMk/>
            <pc:sldMk cId="4218062206" sldId="293"/>
            <ac:spMk id="5" creationId="{D74F78C6-D726-458C-831F-93BD029E444A}"/>
          </ac:spMkLst>
        </pc:spChg>
      </pc:sldChg>
      <pc:sldChg chg="addSp delSp modSp new mod">
        <pc:chgData name="Alicia Jacob" userId="a53211b3-4d5c-4d76-95cc-f0e177f8ec80" providerId="ADAL" clId="{2F1095F5-6C89-48A5-A86D-94C6DFDE5CBF}" dt="2021-06-14T13:44:12.540" v="189" actId="20577"/>
        <pc:sldMkLst>
          <pc:docMk/>
          <pc:sldMk cId="997075529" sldId="295"/>
        </pc:sldMkLst>
        <pc:spChg chg="del">
          <ac:chgData name="Alicia Jacob" userId="a53211b3-4d5c-4d76-95cc-f0e177f8ec80" providerId="ADAL" clId="{2F1095F5-6C89-48A5-A86D-94C6DFDE5CBF}" dt="2021-06-14T13:42:35.709" v="84" actId="478"/>
          <ac:spMkLst>
            <pc:docMk/>
            <pc:sldMk cId="997075529" sldId="295"/>
            <ac:spMk id="2" creationId="{40056BA5-72D0-42D3-ADA1-9AD838D99FB7}"/>
          </ac:spMkLst>
        </pc:spChg>
        <pc:spChg chg="add mod">
          <ac:chgData name="Alicia Jacob" userId="a53211b3-4d5c-4d76-95cc-f0e177f8ec80" providerId="ADAL" clId="{2F1095F5-6C89-48A5-A86D-94C6DFDE5CBF}" dt="2021-06-14T13:44:12.540" v="189" actId="20577"/>
          <ac:spMkLst>
            <pc:docMk/>
            <pc:sldMk cId="997075529" sldId="295"/>
            <ac:spMk id="3" creationId="{41E733E1-6681-4BCB-A34A-DD528946F012}"/>
          </ac:spMkLst>
        </pc:spChg>
      </pc:sldChg>
      <pc:sldChg chg="addSp modSp add mod ord">
        <pc:chgData name="Alicia Jacob" userId="a53211b3-4d5c-4d76-95cc-f0e177f8ec80" providerId="ADAL" clId="{2F1095F5-6C89-48A5-A86D-94C6DFDE5CBF}" dt="2021-06-14T13:44:01.677" v="173" actId="1076"/>
        <pc:sldMkLst>
          <pc:docMk/>
          <pc:sldMk cId="1579903832" sldId="296"/>
        </pc:sldMkLst>
        <pc:spChg chg="mod">
          <ac:chgData name="Alicia Jacob" userId="a53211b3-4d5c-4d76-95cc-f0e177f8ec80" providerId="ADAL" clId="{2F1095F5-6C89-48A5-A86D-94C6DFDE5CBF}" dt="2021-06-14T13:43:37.640" v="154" actId="20577"/>
          <ac:spMkLst>
            <pc:docMk/>
            <pc:sldMk cId="1579903832" sldId="296"/>
            <ac:spMk id="3" creationId="{41E733E1-6681-4BCB-A34A-DD528946F012}"/>
          </ac:spMkLst>
        </pc:spChg>
        <pc:spChg chg="add mod">
          <ac:chgData name="Alicia Jacob" userId="a53211b3-4d5c-4d76-95cc-f0e177f8ec80" providerId="ADAL" clId="{2F1095F5-6C89-48A5-A86D-94C6DFDE5CBF}" dt="2021-06-14T13:44:01.677" v="173" actId="1076"/>
          <ac:spMkLst>
            <pc:docMk/>
            <pc:sldMk cId="1579903832" sldId="296"/>
            <ac:spMk id="4" creationId="{291D9A6F-7E53-45AE-B430-E53160C8032B}"/>
          </ac:spMkLst>
        </pc:spChg>
      </pc:sldChg>
      <pc:sldChg chg="modSp add mod">
        <pc:chgData name="Alicia Jacob" userId="a53211b3-4d5c-4d76-95cc-f0e177f8ec80" providerId="ADAL" clId="{2F1095F5-6C89-48A5-A86D-94C6DFDE5CBF}" dt="2021-06-14T13:45:29.268" v="196" actId="20577"/>
        <pc:sldMkLst>
          <pc:docMk/>
          <pc:sldMk cId="2135940070" sldId="297"/>
        </pc:sldMkLst>
        <pc:spChg chg="mod">
          <ac:chgData name="Alicia Jacob" userId="a53211b3-4d5c-4d76-95cc-f0e177f8ec80" providerId="ADAL" clId="{2F1095F5-6C89-48A5-A86D-94C6DFDE5CBF}" dt="2021-06-14T13:45:29.268" v="196" actId="20577"/>
          <ac:spMkLst>
            <pc:docMk/>
            <pc:sldMk cId="2135940070" sldId="297"/>
            <ac:spMk id="3" creationId="{41E733E1-6681-4BCB-A34A-DD528946F012}"/>
          </ac:spMkLst>
        </pc:spChg>
      </pc:sldChg>
      <pc:sldChg chg="modSp add mod">
        <pc:chgData name="Alicia Jacob" userId="a53211b3-4d5c-4d76-95cc-f0e177f8ec80" providerId="ADAL" clId="{2F1095F5-6C89-48A5-A86D-94C6DFDE5CBF}" dt="2021-06-14T13:45:59.373" v="209" actId="20577"/>
        <pc:sldMkLst>
          <pc:docMk/>
          <pc:sldMk cId="4150341185" sldId="298"/>
        </pc:sldMkLst>
        <pc:spChg chg="mod">
          <ac:chgData name="Alicia Jacob" userId="a53211b3-4d5c-4d76-95cc-f0e177f8ec80" providerId="ADAL" clId="{2F1095F5-6C89-48A5-A86D-94C6DFDE5CBF}" dt="2021-06-14T13:45:59.373" v="209" actId="20577"/>
          <ac:spMkLst>
            <pc:docMk/>
            <pc:sldMk cId="4150341185" sldId="298"/>
            <ac:spMk id="3" creationId="{41E733E1-6681-4BCB-A34A-DD528946F012}"/>
          </ac:spMkLst>
        </pc:spChg>
      </pc:sldChg>
      <pc:sldChg chg="modSp add mod">
        <pc:chgData name="Alicia Jacob" userId="a53211b3-4d5c-4d76-95cc-f0e177f8ec80" providerId="ADAL" clId="{2F1095F5-6C89-48A5-A86D-94C6DFDE5CBF}" dt="2021-06-14T13:46:28.262" v="248" actId="20577"/>
        <pc:sldMkLst>
          <pc:docMk/>
          <pc:sldMk cId="1527315718" sldId="299"/>
        </pc:sldMkLst>
        <pc:spChg chg="mod">
          <ac:chgData name="Alicia Jacob" userId="a53211b3-4d5c-4d76-95cc-f0e177f8ec80" providerId="ADAL" clId="{2F1095F5-6C89-48A5-A86D-94C6DFDE5CBF}" dt="2021-06-14T13:46:28.262" v="248" actId="20577"/>
          <ac:spMkLst>
            <pc:docMk/>
            <pc:sldMk cId="1527315718" sldId="299"/>
            <ac:spMk id="3" creationId="{41E733E1-6681-4BCB-A34A-DD528946F012}"/>
          </ac:spMkLst>
        </pc:spChg>
      </pc:sldChg>
      <pc:sldChg chg="addSp delSp modSp new mod">
        <pc:chgData name="Alicia Jacob" userId="a53211b3-4d5c-4d76-95cc-f0e177f8ec80" providerId="ADAL" clId="{2F1095F5-6C89-48A5-A86D-94C6DFDE5CBF}" dt="2021-06-14T14:32:00.219" v="517" actId="20577"/>
        <pc:sldMkLst>
          <pc:docMk/>
          <pc:sldMk cId="2935382381" sldId="300"/>
        </pc:sldMkLst>
        <pc:spChg chg="del">
          <ac:chgData name="Alicia Jacob" userId="a53211b3-4d5c-4d76-95cc-f0e177f8ec80" providerId="ADAL" clId="{2F1095F5-6C89-48A5-A86D-94C6DFDE5CBF}" dt="2021-06-14T14:24:50.075" v="273" actId="478"/>
          <ac:spMkLst>
            <pc:docMk/>
            <pc:sldMk cId="2935382381" sldId="300"/>
            <ac:spMk id="2" creationId="{03D8DB57-BC13-42D0-95AA-4C3B8FD618A3}"/>
          </ac:spMkLst>
        </pc:spChg>
        <pc:spChg chg="add mod">
          <ac:chgData name="Alicia Jacob" userId="a53211b3-4d5c-4d76-95cc-f0e177f8ec80" providerId="ADAL" clId="{2F1095F5-6C89-48A5-A86D-94C6DFDE5CBF}" dt="2021-06-14T14:31:54.422" v="508" actId="20577"/>
          <ac:spMkLst>
            <pc:docMk/>
            <pc:sldMk cId="2935382381" sldId="300"/>
            <ac:spMk id="6" creationId="{D665C3E7-ACD0-4E8C-8CFA-AA1059CC8F08}"/>
          </ac:spMkLst>
        </pc:spChg>
        <pc:spChg chg="add del mod">
          <ac:chgData name="Alicia Jacob" userId="a53211b3-4d5c-4d76-95cc-f0e177f8ec80" providerId="ADAL" clId="{2F1095F5-6C89-48A5-A86D-94C6DFDE5CBF}" dt="2021-06-14T14:30:15.751" v="463" actId="478"/>
          <ac:spMkLst>
            <pc:docMk/>
            <pc:sldMk cId="2935382381" sldId="300"/>
            <ac:spMk id="7" creationId="{66558310-168F-4472-8C33-1F258FC2F14F}"/>
          </ac:spMkLst>
        </pc:spChg>
        <pc:spChg chg="add mod">
          <ac:chgData name="Alicia Jacob" userId="a53211b3-4d5c-4d76-95cc-f0e177f8ec80" providerId="ADAL" clId="{2F1095F5-6C89-48A5-A86D-94C6DFDE5CBF}" dt="2021-06-14T14:31:43.297" v="490" actId="14100"/>
          <ac:spMkLst>
            <pc:docMk/>
            <pc:sldMk cId="2935382381" sldId="300"/>
            <ac:spMk id="8" creationId="{AC86651B-C4E5-4F5A-8106-66C1B7D2FE20}"/>
          </ac:spMkLst>
        </pc:spChg>
        <pc:spChg chg="add mod">
          <ac:chgData name="Alicia Jacob" userId="a53211b3-4d5c-4d76-95cc-f0e177f8ec80" providerId="ADAL" clId="{2F1095F5-6C89-48A5-A86D-94C6DFDE5CBF}" dt="2021-06-14T14:32:00.219" v="517" actId="20577"/>
          <ac:spMkLst>
            <pc:docMk/>
            <pc:sldMk cId="2935382381" sldId="300"/>
            <ac:spMk id="9" creationId="{A5E08AF9-E5B0-40D5-AA27-67D8105B71D9}"/>
          </ac:spMkLst>
        </pc:spChg>
        <pc:picChg chg="add del mod">
          <ac:chgData name="Alicia Jacob" userId="a53211b3-4d5c-4d76-95cc-f0e177f8ec80" providerId="ADAL" clId="{2F1095F5-6C89-48A5-A86D-94C6DFDE5CBF}" dt="2021-06-14T14:30:15.751" v="463" actId="478"/>
          <ac:picMkLst>
            <pc:docMk/>
            <pc:sldMk cId="2935382381" sldId="300"/>
            <ac:picMk id="3" creationId="{F05A2ADF-2485-4315-AE9B-CD512BB31777}"/>
          </ac:picMkLst>
        </pc:picChg>
        <pc:picChg chg="add del mod">
          <ac:chgData name="Alicia Jacob" userId="a53211b3-4d5c-4d76-95cc-f0e177f8ec80" providerId="ADAL" clId="{2F1095F5-6C89-48A5-A86D-94C6DFDE5CBF}" dt="2021-06-14T14:30:15.751" v="463" actId="478"/>
          <ac:picMkLst>
            <pc:docMk/>
            <pc:sldMk cId="2935382381" sldId="300"/>
            <ac:picMk id="4" creationId="{A566F5C6-BB64-49CA-9128-5B423742BD58}"/>
          </ac:picMkLst>
        </pc:picChg>
        <pc:cxnChg chg="add mod">
          <ac:chgData name="Alicia Jacob" userId="a53211b3-4d5c-4d76-95cc-f0e177f8ec80" providerId="ADAL" clId="{2F1095F5-6C89-48A5-A86D-94C6DFDE5CBF}" dt="2021-06-14T14:24:50.792" v="274"/>
          <ac:cxnSpMkLst>
            <pc:docMk/>
            <pc:sldMk cId="2935382381" sldId="300"/>
            <ac:cxnSpMk id="5" creationId="{AE634DD0-2F60-440A-9450-4E4F7BCC1BC8}"/>
          </ac:cxnSpMkLst>
        </pc:cxnChg>
      </pc:sldChg>
      <pc:sldChg chg="modSp add del mod">
        <pc:chgData name="Alicia Jacob" userId="a53211b3-4d5c-4d76-95cc-f0e177f8ec80" providerId="ADAL" clId="{2F1095F5-6C89-48A5-A86D-94C6DFDE5CBF}" dt="2021-06-14T13:47:05.127" v="267" actId="47"/>
        <pc:sldMkLst>
          <pc:docMk/>
          <pc:sldMk cId="3792395979" sldId="300"/>
        </pc:sldMkLst>
        <pc:spChg chg="mod">
          <ac:chgData name="Alicia Jacob" userId="a53211b3-4d5c-4d76-95cc-f0e177f8ec80" providerId="ADAL" clId="{2F1095F5-6C89-48A5-A86D-94C6DFDE5CBF}" dt="2021-06-14T13:47:00.845" v="266" actId="20577"/>
          <ac:spMkLst>
            <pc:docMk/>
            <pc:sldMk cId="3792395979" sldId="300"/>
            <ac:spMk id="3" creationId="{41E733E1-6681-4BCB-A34A-DD528946F012}"/>
          </ac:spMkLst>
        </pc:spChg>
      </pc:sldChg>
      <pc:sldChg chg="delSp modSp add mod">
        <pc:chgData name="Alicia Jacob" userId="a53211b3-4d5c-4d76-95cc-f0e177f8ec80" providerId="ADAL" clId="{2F1095F5-6C89-48A5-A86D-94C6DFDE5CBF}" dt="2021-06-14T14:32:24.142" v="546" actId="20577"/>
        <pc:sldMkLst>
          <pc:docMk/>
          <pc:sldMk cId="1255491883" sldId="301"/>
        </pc:sldMkLst>
        <pc:spChg chg="mod">
          <ac:chgData name="Alicia Jacob" userId="a53211b3-4d5c-4d76-95cc-f0e177f8ec80" providerId="ADAL" clId="{2F1095F5-6C89-48A5-A86D-94C6DFDE5CBF}" dt="2021-06-14T14:32:24.142" v="546" actId="20577"/>
          <ac:spMkLst>
            <pc:docMk/>
            <pc:sldMk cId="1255491883" sldId="301"/>
            <ac:spMk id="6" creationId="{D665C3E7-ACD0-4E8C-8CFA-AA1059CC8F08}"/>
          </ac:spMkLst>
        </pc:spChg>
        <pc:spChg chg="del">
          <ac:chgData name="Alicia Jacob" userId="a53211b3-4d5c-4d76-95cc-f0e177f8ec80" providerId="ADAL" clId="{2F1095F5-6C89-48A5-A86D-94C6DFDE5CBF}" dt="2021-06-14T14:29:28.993" v="449" actId="478"/>
          <ac:spMkLst>
            <pc:docMk/>
            <pc:sldMk cId="1255491883" sldId="301"/>
            <ac:spMk id="7" creationId="{66558310-168F-4472-8C33-1F258FC2F14F}"/>
          </ac:spMkLst>
        </pc:spChg>
        <pc:picChg chg="del">
          <ac:chgData name="Alicia Jacob" userId="a53211b3-4d5c-4d76-95cc-f0e177f8ec80" providerId="ADAL" clId="{2F1095F5-6C89-48A5-A86D-94C6DFDE5CBF}" dt="2021-06-14T14:29:28.993" v="449" actId="478"/>
          <ac:picMkLst>
            <pc:docMk/>
            <pc:sldMk cId="1255491883" sldId="301"/>
            <ac:picMk id="3" creationId="{F05A2ADF-2485-4315-AE9B-CD512BB31777}"/>
          </ac:picMkLst>
        </pc:picChg>
        <pc:picChg chg="del">
          <ac:chgData name="Alicia Jacob" userId="a53211b3-4d5c-4d76-95cc-f0e177f8ec80" providerId="ADAL" clId="{2F1095F5-6C89-48A5-A86D-94C6DFDE5CBF}" dt="2021-06-14T14:29:28.993" v="449" actId="478"/>
          <ac:picMkLst>
            <pc:docMk/>
            <pc:sldMk cId="1255491883" sldId="301"/>
            <ac:picMk id="4" creationId="{A566F5C6-BB64-49CA-9128-5B423742BD58}"/>
          </ac:picMkLst>
        </pc:picChg>
      </pc:sldChg>
      <pc:sldChg chg="add ord">
        <pc:chgData name="Alicia Jacob" userId="a53211b3-4d5c-4d76-95cc-f0e177f8ec80" providerId="ADAL" clId="{2F1095F5-6C89-48A5-A86D-94C6DFDE5CBF}" dt="2021-06-14T14:30:07.007" v="452"/>
        <pc:sldMkLst>
          <pc:docMk/>
          <pc:sldMk cId="708053822" sldId="3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5BAEF-62CF-46C0-8522-9E56A558682D}" type="datetimeFigureOut">
              <a:rPr lang="es-PE" smtClean="0"/>
              <a:t>14/06/2021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8A8BE-BAA4-4790-8962-680270A15C9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980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8A8BE-BAA4-4790-8962-680270A15C96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6001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077BE-F1C5-4D98-A401-45AA62667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AED670-8EA1-466A-BD62-3168B4560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9F602C-23C7-4470-8C7F-0DF174E42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B9DE-7737-4573-8FEE-F53517F9606C}" type="datetimeFigureOut">
              <a:rPr lang="es-PE" smtClean="0"/>
              <a:t>14/06/2021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E0FB9D-F96E-4189-A63A-6B836A7CC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E0DBF7-63E0-4BBB-849D-44EB3B8C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9E66-FA87-4C81-BA50-2EB7B85217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2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F9B2D0-EF34-4851-AE48-24A27809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4CE935-9F0C-4542-A7D6-B724323B9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A66FF8-3251-4FF1-AE9B-92AAC0683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B9DE-7737-4573-8FEE-F53517F9606C}" type="datetimeFigureOut">
              <a:rPr lang="es-PE" smtClean="0"/>
              <a:t>14/06/2021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348ADA-6F2E-47DC-B570-4219B78C1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440E22-BE91-4CA6-BF8A-8A7B92C2A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9E66-FA87-4C81-BA50-2EB7B85217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104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81D0DF7-7F6B-4C02-A96F-2F99F5385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DAFFAAA-CD53-4109-A4BF-A7940EEBC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4C9E9D-1874-4B39-9A26-85A76E4E3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B9DE-7737-4573-8FEE-F53517F9606C}" type="datetimeFigureOut">
              <a:rPr lang="es-PE" smtClean="0"/>
              <a:t>14/06/2021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922FDF-C2AF-41D2-B149-FD4615284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98FCC4-A79B-44DF-A694-2016241C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9E66-FA87-4C81-BA50-2EB7B85217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550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93432-A75F-42D5-B0EE-28A23B377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F0CFBE-E803-4BED-9C24-194933AAF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6DE2C4-403C-4010-BA2E-FCD52DA84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B9DE-7737-4573-8FEE-F53517F9606C}" type="datetimeFigureOut">
              <a:rPr lang="es-PE" smtClean="0"/>
              <a:t>14/06/2021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BAACFD-0685-43D5-87C7-0D961BC1F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BF2CD2-4AA5-46FC-AB8B-F25384511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9E66-FA87-4C81-BA50-2EB7B85217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1840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BBA77B-720F-407C-84AC-A6B143F87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147B14-1162-47E7-A0D4-E6DFF1463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2AD547-F31D-4B33-9511-A5304B03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B9DE-7737-4573-8FEE-F53517F9606C}" type="datetimeFigureOut">
              <a:rPr lang="es-PE" smtClean="0"/>
              <a:t>14/06/2021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ACDA9E-101C-4684-9040-0A70AB611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FFB764-2710-4FBD-BADE-620A3F1A3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9E66-FA87-4C81-BA50-2EB7B85217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672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4F2CA-997B-4A83-A25D-81820F50A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658A21-F25B-4F52-B950-747088837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DAA93F-4AA9-4D73-8F68-85589D431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8422EC-F5B3-4ADB-84CC-52F96157B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B9DE-7737-4573-8FEE-F53517F9606C}" type="datetimeFigureOut">
              <a:rPr lang="es-PE" smtClean="0"/>
              <a:t>14/06/2021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053B35-959D-4328-BF89-014CBBDB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59802D-C518-439D-826E-ABC4CA0DF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9E66-FA87-4C81-BA50-2EB7B85217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336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3F9530-B10A-4666-9CD8-D907DFF80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0710E2-CFDE-4E6E-AF72-BBEB53765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EBFA4B-5922-46B2-9308-9AC2E20A6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696FB2F-3E03-42F4-A205-68538F007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EE26458-A3B4-4EF0-B6D2-3AD505E2C0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66E602-5CC9-4012-B43D-22A09D17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B9DE-7737-4573-8FEE-F53517F9606C}" type="datetimeFigureOut">
              <a:rPr lang="es-PE" smtClean="0"/>
              <a:t>14/06/2021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FF93E5B-38C5-4467-81D7-FCBC3E9CB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58E89E-3F56-469A-8DA6-9DC5F39A5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9E66-FA87-4C81-BA50-2EB7B85217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40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7AC1BA-8ADF-4281-948E-4D027224A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FDCE3E8-1CD6-4DEC-8541-ABF78165A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B9DE-7737-4573-8FEE-F53517F9606C}" type="datetimeFigureOut">
              <a:rPr lang="es-PE" smtClean="0"/>
              <a:t>14/06/2021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98779B-D237-4C8B-929E-5D454F458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8FB170-987F-4D6F-B856-552BCEB4E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9E66-FA87-4C81-BA50-2EB7B85217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521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691D821-4FFF-4333-BC07-F2922BA5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B9DE-7737-4573-8FEE-F53517F9606C}" type="datetimeFigureOut">
              <a:rPr lang="es-PE" smtClean="0"/>
              <a:t>14/06/2021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476933F-C95E-4C10-BC31-D34082A4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8C0D839-EF8B-4E01-AAFE-D2F7C9339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9E66-FA87-4C81-BA50-2EB7B85217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636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E760C-DB49-43AC-A003-2D192DEBF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0B2393-5A1B-4696-9CA1-4A5B2810C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3320AF-2C88-4B79-8F50-DDE95BEAE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9B2130-A48E-4B8C-B866-B53ED152E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B9DE-7737-4573-8FEE-F53517F9606C}" type="datetimeFigureOut">
              <a:rPr lang="es-PE" smtClean="0"/>
              <a:t>14/06/2021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1F9DBE-8A3F-4968-A18C-3EDC13120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F83276-9733-4B1F-B021-18A627EE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9E66-FA87-4C81-BA50-2EB7B85217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0404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6CEE0-AF6A-481C-8D34-C5B37807C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5E02DDC-499F-45EA-A028-51F605CEA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5A87EC-AD11-4BEA-8C13-81FB6CEFE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CEE715-5DB4-4E8A-88BC-F05B87D4C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B9DE-7737-4573-8FEE-F53517F9606C}" type="datetimeFigureOut">
              <a:rPr lang="es-PE" smtClean="0"/>
              <a:t>14/06/2021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B2F375-F1EF-4C96-A07E-C35F9C95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6BB348-BF88-4173-BA9F-57C7DE16C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9E66-FA87-4C81-BA50-2EB7B85217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95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493BE6-8D39-4284-B2B5-7A26CA290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2B4491-93EA-4008-93BD-4C1FC3E4F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B7CDA9-E402-4A6D-B5E4-3482CB74D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9B9DE-7737-4573-8FEE-F53517F9606C}" type="datetimeFigureOut">
              <a:rPr lang="es-PE" smtClean="0"/>
              <a:t>14/06/2021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4121B5-A067-4ED1-A5A2-5066A18EC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err="1"/>
              <a:t>Présentation</a:t>
            </a:r>
            <a:r>
              <a:rPr lang="es-MX"/>
              <a:t> </a:t>
            </a:r>
            <a:r>
              <a:rPr lang="es-MX" err="1"/>
              <a:t>Institutionnelle</a:t>
            </a:r>
            <a:r>
              <a:rPr lang="es-MX"/>
              <a:t> CCIPF</a:t>
            </a: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D08251-2145-4EC4-8AFF-3EAEC2552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E9E66-FA87-4C81-BA50-2EB7B852173A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8134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jacob@ccipf.com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1E733E1-6681-4BCB-A34A-DD528946F012}"/>
              </a:ext>
            </a:extLst>
          </p:cNvPr>
          <p:cNvSpPr txBox="1"/>
          <p:nvPr/>
        </p:nvSpPr>
        <p:spPr>
          <a:xfrm>
            <a:off x="879423" y="2644170"/>
            <a:ext cx="104331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b="1" dirty="0">
                <a:solidFill>
                  <a:srgbClr val="124679"/>
                </a:solidFill>
                <a:latin typeface="Corbel" panose="020B0503020204020204" pitchFamily="34" charset="0"/>
              </a:rPr>
              <a:t>Asamblea General CCIPF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91D9A6F-7E53-45AE-B430-E53160C8032B}"/>
              </a:ext>
            </a:extLst>
          </p:cNvPr>
          <p:cNvSpPr txBox="1"/>
          <p:nvPr/>
        </p:nvSpPr>
        <p:spPr>
          <a:xfrm>
            <a:off x="879423" y="3429000"/>
            <a:ext cx="104331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b="1" dirty="0">
                <a:solidFill>
                  <a:srgbClr val="124679"/>
                </a:solidFill>
                <a:latin typeface="Corbel" panose="020B0503020204020204" pitchFamily="34" charset="0"/>
              </a:rPr>
              <a:t>16 de Junio 2021</a:t>
            </a:r>
          </a:p>
        </p:txBody>
      </p:sp>
    </p:spTree>
    <p:extLst>
      <p:ext uri="{BB962C8B-B14F-4D97-AF65-F5344CB8AC3E}">
        <p14:creationId xmlns:p14="http://schemas.microsoft.com/office/powerpoint/2010/main" val="1579903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05ECD48-8B2A-4E77-AF9E-B4ECF707C569}"/>
              </a:ext>
            </a:extLst>
          </p:cNvPr>
          <p:cNvCxnSpPr>
            <a:cxnSpLocks/>
          </p:cNvCxnSpPr>
          <p:nvPr/>
        </p:nvCxnSpPr>
        <p:spPr>
          <a:xfrm>
            <a:off x="565707" y="1326662"/>
            <a:ext cx="1846245" cy="0"/>
          </a:xfrm>
          <a:prstGeom prst="line">
            <a:avLst/>
          </a:prstGeom>
          <a:ln w="76200">
            <a:solidFill>
              <a:srgbClr val="CA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>
            <a:extLst>
              <a:ext uri="{FF2B5EF4-FFF2-40B4-BE49-F238E27FC236}">
                <a16:creationId xmlns:a16="http://schemas.microsoft.com/office/drawing/2014/main" id="{F1E9A716-2636-46FE-AA99-4557EBEF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91" y="470668"/>
            <a:ext cx="7471771" cy="559224"/>
          </a:xfrm>
        </p:spPr>
        <p:txBody>
          <a:bodyPr>
            <a:normAutofit fontScale="90000"/>
          </a:bodyPr>
          <a:lstStyle/>
          <a:p>
            <a:r>
              <a:rPr lang="es-MX" sz="2500" b="1" dirty="0">
                <a:latin typeface="Cambria" panose="02040503050406030204" pitchFamily="18" charset="0"/>
                <a:ea typeface="Cambria" panose="02040503050406030204" pitchFamily="18" charset="0"/>
              </a:rPr>
              <a:t>Actividad 2020 1/4 </a:t>
            </a:r>
            <a:r>
              <a:rPr lang="es-MX" sz="2500" dirty="0">
                <a:latin typeface="Cambria" panose="02040503050406030204" pitchFamily="18" charset="0"/>
                <a:ea typeface="Cambria" panose="02040503050406030204" pitchFamily="18" charset="0"/>
              </a:rPr>
              <a:t>– Impacto COVID y Reorganización</a:t>
            </a:r>
            <a:endParaRPr lang="es-PE" sz="2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Imagen 20" descr="Logotipo&#10;&#10;Descripción generada automáticamente">
            <a:extLst>
              <a:ext uri="{FF2B5EF4-FFF2-40B4-BE49-F238E27FC236}">
                <a16:creationId xmlns:a16="http://schemas.microsoft.com/office/drawing/2014/main" id="{B2A09DF4-66BC-4EAB-8354-5E0822B1B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66" y="0"/>
            <a:ext cx="3875297" cy="71199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74F78C6-D726-458C-831F-93BD029E444A}"/>
              </a:ext>
            </a:extLst>
          </p:cNvPr>
          <p:cNvSpPr txBox="1"/>
          <p:nvPr/>
        </p:nvSpPr>
        <p:spPr>
          <a:xfrm>
            <a:off x="1456964" y="2215716"/>
            <a:ext cx="9803778" cy="2435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Impacto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positivo</a:t>
            </a:r>
            <a:endParaRPr lang="fr-FR" sz="24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Oportunidad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reinventarse</a:t>
            </a:r>
            <a:endParaRPr lang="fr-FR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Las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medidas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drasticas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han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permitido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sanear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una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situación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financiera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problematica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desde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antés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la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crisis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sanitaria</a:t>
            </a:r>
            <a:endParaRPr lang="fr-FR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Modernización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las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herramientas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digitales de la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cámara</a:t>
            </a:r>
            <a:endParaRPr lang="fr-FR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61A61EF-88E9-4BCD-96CD-8A7FDCC6978C}"/>
              </a:ext>
            </a:extLst>
          </p:cNvPr>
          <p:cNvSpPr/>
          <p:nvPr/>
        </p:nvSpPr>
        <p:spPr>
          <a:xfrm>
            <a:off x="11095760" y="6310018"/>
            <a:ext cx="433633" cy="461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s-PE" sz="1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496E2C-10A9-44E9-8714-06E77AEB8F1B}"/>
              </a:ext>
            </a:extLst>
          </p:cNvPr>
          <p:cNvSpPr txBox="1"/>
          <p:nvPr/>
        </p:nvSpPr>
        <p:spPr>
          <a:xfrm>
            <a:off x="306759" y="6430879"/>
            <a:ext cx="4866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Cambria" panose="02040503050406030204" pitchFamily="18" charset="0"/>
                <a:ea typeface="Cambria" panose="02040503050406030204" pitchFamily="18" charset="0"/>
              </a:rPr>
              <a:t>Memoria CCIPF 2020</a:t>
            </a:r>
          </a:p>
        </p:txBody>
      </p:sp>
    </p:spTree>
    <p:extLst>
      <p:ext uri="{BB962C8B-B14F-4D97-AF65-F5344CB8AC3E}">
        <p14:creationId xmlns:p14="http://schemas.microsoft.com/office/powerpoint/2010/main" val="3294075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05ECD48-8B2A-4E77-AF9E-B4ECF707C569}"/>
              </a:ext>
            </a:extLst>
          </p:cNvPr>
          <p:cNvCxnSpPr>
            <a:cxnSpLocks/>
          </p:cNvCxnSpPr>
          <p:nvPr/>
        </p:nvCxnSpPr>
        <p:spPr>
          <a:xfrm>
            <a:off x="565707" y="1326662"/>
            <a:ext cx="1846245" cy="0"/>
          </a:xfrm>
          <a:prstGeom prst="line">
            <a:avLst/>
          </a:prstGeom>
          <a:ln w="76200">
            <a:solidFill>
              <a:srgbClr val="CA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>
            <a:extLst>
              <a:ext uri="{FF2B5EF4-FFF2-40B4-BE49-F238E27FC236}">
                <a16:creationId xmlns:a16="http://schemas.microsoft.com/office/drawing/2014/main" id="{F1E9A716-2636-46FE-AA99-4557EBEF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91" y="470668"/>
            <a:ext cx="7471771" cy="559224"/>
          </a:xfrm>
        </p:spPr>
        <p:txBody>
          <a:bodyPr>
            <a:normAutofit/>
          </a:bodyPr>
          <a:lstStyle/>
          <a:p>
            <a:r>
              <a:rPr lang="es-MX" sz="2500" b="1" dirty="0">
                <a:latin typeface="Cambria" panose="02040503050406030204" pitchFamily="18" charset="0"/>
                <a:ea typeface="Cambria" panose="02040503050406030204" pitchFamily="18" charset="0"/>
              </a:rPr>
              <a:t>Actividad 2020 2/4 </a:t>
            </a:r>
            <a:r>
              <a:rPr lang="es-MX" sz="2500" dirty="0">
                <a:latin typeface="Cambria" panose="02040503050406030204" pitchFamily="18" charset="0"/>
                <a:ea typeface="Cambria" panose="02040503050406030204" pitchFamily="18" charset="0"/>
              </a:rPr>
              <a:t>– Eventos</a:t>
            </a:r>
            <a:endParaRPr lang="es-PE" sz="2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Imagen 20" descr="Logotipo&#10;&#10;Descripción generada automáticamente">
            <a:extLst>
              <a:ext uri="{FF2B5EF4-FFF2-40B4-BE49-F238E27FC236}">
                <a16:creationId xmlns:a16="http://schemas.microsoft.com/office/drawing/2014/main" id="{B2A09DF4-66BC-4EAB-8354-5E0822B1B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66" y="0"/>
            <a:ext cx="3875297" cy="71199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74F78C6-D726-458C-831F-93BD029E444A}"/>
              </a:ext>
            </a:extLst>
          </p:cNvPr>
          <p:cNvSpPr txBox="1"/>
          <p:nvPr/>
        </p:nvSpPr>
        <p:spPr>
          <a:xfrm>
            <a:off x="513416" y="1572582"/>
            <a:ext cx="5542828" cy="1296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Afterwork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en el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Hotel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Pullman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26/02/20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46 </a:t>
            </a:r>
            <a:r>
              <a:rPr lang="fr-FR" sz="15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invitados</a:t>
            </a:r>
            <a:endParaRPr lang="fr-FR" sz="15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61A61EF-88E9-4BCD-96CD-8A7FDCC6978C}"/>
              </a:ext>
            </a:extLst>
          </p:cNvPr>
          <p:cNvSpPr/>
          <p:nvPr/>
        </p:nvSpPr>
        <p:spPr>
          <a:xfrm>
            <a:off x="11095760" y="6310018"/>
            <a:ext cx="433633" cy="461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s-PE" sz="1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496E2C-10A9-44E9-8714-06E77AEB8F1B}"/>
              </a:ext>
            </a:extLst>
          </p:cNvPr>
          <p:cNvSpPr txBox="1"/>
          <p:nvPr/>
        </p:nvSpPr>
        <p:spPr>
          <a:xfrm>
            <a:off x="306759" y="6430879"/>
            <a:ext cx="4866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Cambria" panose="02040503050406030204" pitchFamily="18" charset="0"/>
                <a:ea typeface="Cambria" panose="02040503050406030204" pitchFamily="18" charset="0"/>
              </a:rPr>
              <a:t>Memoria CCIPF 2020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7275952-FC1D-447E-814D-AD97C8DD8229}"/>
              </a:ext>
            </a:extLst>
          </p:cNvPr>
          <p:cNvSpPr txBox="1"/>
          <p:nvPr/>
        </p:nvSpPr>
        <p:spPr>
          <a:xfrm>
            <a:off x="565707" y="3844781"/>
            <a:ext cx="10895950" cy="2863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Business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conferencias</a:t>
            </a:r>
            <a:endParaRPr lang="fr-FR" sz="24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18/02/20: El </a:t>
            </a:r>
            <a:r>
              <a:rPr lang="fr-FR" sz="15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sistema</a:t>
            </a: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15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peruano</a:t>
            </a: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fr-FR" sz="15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eliminación</a:t>
            </a: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barreras </a:t>
            </a:r>
            <a:r>
              <a:rPr lang="fr-FR" sz="15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burocráticas</a:t>
            </a: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15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como</a:t>
            </a: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un </a:t>
            </a:r>
            <a:r>
              <a:rPr lang="fr-FR" sz="15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mecanismo</a:t>
            </a: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fr-FR" sz="15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mejora</a:t>
            </a: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15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regulatoria</a:t>
            </a: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fr-FR" sz="15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Estudio</a:t>
            </a: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15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Olaechea</a:t>
            </a: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12/03/20: </a:t>
            </a:r>
            <a:r>
              <a:rPr lang="fr-FR" sz="15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Hostigamiento</a:t>
            </a: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15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sexual</a:t>
            </a: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en el </a:t>
            </a:r>
            <a:r>
              <a:rPr lang="fr-FR" sz="15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trabajo</a:t>
            </a: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(AOV </a:t>
            </a:r>
            <a:r>
              <a:rPr lang="fr-FR" sz="15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Abogados</a:t>
            </a: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24/03/20: </a:t>
            </a:r>
            <a:r>
              <a:rPr lang="fr-FR" sz="15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Gestión</a:t>
            </a: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fr-FR" sz="15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beneficios</a:t>
            </a: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para </a:t>
            </a:r>
            <a:r>
              <a:rPr lang="fr-FR" sz="15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atraer</a:t>
            </a: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 </a:t>
            </a:r>
            <a:r>
              <a:rPr lang="fr-FR" sz="15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retener</a:t>
            </a: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el </a:t>
            </a:r>
            <a:r>
              <a:rPr lang="fr-FR" sz="15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talento</a:t>
            </a: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(Sodexo)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02/04/20: </a:t>
            </a:r>
            <a:r>
              <a:rPr lang="fr-FR" sz="15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Elusión</a:t>
            </a: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 </a:t>
            </a:r>
            <a:r>
              <a:rPr lang="fr-FR" sz="15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planeamiento</a:t>
            </a: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15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tributario</a:t>
            </a: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15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agresivo</a:t>
            </a: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fr-FR" sz="15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catálogo</a:t>
            </a: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fr-FR" sz="15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esquemas</a:t>
            </a: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alto </a:t>
            </a:r>
            <a:r>
              <a:rPr lang="fr-FR" sz="15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riesgo</a:t>
            </a: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fiscal (</a:t>
            </a:r>
            <a:r>
              <a:rPr lang="fr-FR" sz="15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Cuatrecasas</a:t>
            </a: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fr-FR" sz="24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Imagen 2" descr="Un grupo de personas en un evento&#10;&#10;Descripción generada automáticamente con confianza media">
            <a:extLst>
              <a:ext uri="{FF2B5EF4-FFF2-40B4-BE49-F238E27FC236}">
                <a16:creationId xmlns:a16="http://schemas.microsoft.com/office/drawing/2014/main" id="{80F2CA3B-D106-46C0-AA62-298C734FE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346" y="1805888"/>
            <a:ext cx="2959282" cy="2219461"/>
          </a:xfrm>
          <a:prstGeom prst="rect">
            <a:avLst/>
          </a:prstGeom>
        </p:spPr>
      </p:pic>
      <p:pic>
        <p:nvPicPr>
          <p:cNvPr id="7" name="Imagen 6" descr="Un grupo de personas en una estación&#10;&#10;Descripción generada automáticamente">
            <a:extLst>
              <a:ext uri="{FF2B5EF4-FFF2-40B4-BE49-F238E27FC236}">
                <a16:creationId xmlns:a16="http://schemas.microsoft.com/office/drawing/2014/main" id="{430A6098-98CB-4FB2-9FF1-20C5AB8F0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74" y="1805887"/>
            <a:ext cx="2959283" cy="221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43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05ECD48-8B2A-4E77-AF9E-B4ECF707C569}"/>
              </a:ext>
            </a:extLst>
          </p:cNvPr>
          <p:cNvCxnSpPr>
            <a:cxnSpLocks/>
          </p:cNvCxnSpPr>
          <p:nvPr/>
        </p:nvCxnSpPr>
        <p:spPr>
          <a:xfrm>
            <a:off x="565707" y="1326662"/>
            <a:ext cx="1846245" cy="0"/>
          </a:xfrm>
          <a:prstGeom prst="line">
            <a:avLst/>
          </a:prstGeom>
          <a:ln w="76200">
            <a:solidFill>
              <a:srgbClr val="CA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>
            <a:extLst>
              <a:ext uri="{FF2B5EF4-FFF2-40B4-BE49-F238E27FC236}">
                <a16:creationId xmlns:a16="http://schemas.microsoft.com/office/drawing/2014/main" id="{F1E9A716-2636-46FE-AA99-4557EBEF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91" y="440851"/>
            <a:ext cx="7471771" cy="559224"/>
          </a:xfrm>
        </p:spPr>
        <p:txBody>
          <a:bodyPr>
            <a:normAutofit/>
          </a:bodyPr>
          <a:lstStyle/>
          <a:p>
            <a:r>
              <a:rPr lang="es-MX" sz="2500" b="1" dirty="0">
                <a:latin typeface="Cambria" panose="02040503050406030204" pitchFamily="18" charset="0"/>
                <a:ea typeface="Cambria" panose="02040503050406030204" pitchFamily="18" charset="0"/>
              </a:rPr>
              <a:t>Actividad 2020 2/4 </a:t>
            </a:r>
            <a:r>
              <a:rPr lang="es-MX" sz="2500" dirty="0">
                <a:latin typeface="Cambria" panose="02040503050406030204" pitchFamily="18" charset="0"/>
                <a:ea typeface="Cambria" panose="02040503050406030204" pitchFamily="18" charset="0"/>
              </a:rPr>
              <a:t>– Eventos</a:t>
            </a:r>
            <a:endParaRPr lang="es-PE" sz="2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Imagen 20" descr="Logotipo&#10;&#10;Descripción generada automáticamente">
            <a:extLst>
              <a:ext uri="{FF2B5EF4-FFF2-40B4-BE49-F238E27FC236}">
                <a16:creationId xmlns:a16="http://schemas.microsoft.com/office/drawing/2014/main" id="{B2A09DF4-66BC-4EAB-8354-5E0822B1B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66" y="0"/>
            <a:ext cx="3875297" cy="71199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74F78C6-D726-458C-831F-93BD029E444A}"/>
              </a:ext>
            </a:extLst>
          </p:cNvPr>
          <p:cNvSpPr txBox="1"/>
          <p:nvPr/>
        </p:nvSpPr>
        <p:spPr>
          <a:xfrm>
            <a:off x="430950" y="2358580"/>
            <a:ext cx="11330100" cy="2196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Webinars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17/09/20: </a:t>
            </a:r>
            <a:r>
              <a:rPr lang="es-MX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Herramientas legales y emocionales para afrontar los factores psicosociales por COVID-19 (</a:t>
            </a:r>
            <a:r>
              <a:rPr lang="fr-FR" sz="15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Llona</a:t>
            </a: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 </a:t>
            </a:r>
            <a:r>
              <a:rPr lang="fr-FR" sz="15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Bustamente</a:t>
            </a: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22/10/20: </a:t>
            </a:r>
            <a:r>
              <a:rPr lang="es-MX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Técnicas para lograr reducción de riesgo comercial (</a:t>
            </a:r>
            <a:r>
              <a:rPr lang="es-MX" sz="15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Coface</a:t>
            </a:r>
            <a:r>
              <a:rPr lang="es-MX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09/12/20: La necesidad de la transición energética para un Perú sostenible (</a:t>
            </a:r>
            <a:r>
              <a:rPr lang="es-MX" sz="15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Engie</a:t>
            </a:r>
            <a:r>
              <a:rPr lang="es-MX" sz="1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EDF, Schneider Electric)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61A61EF-88E9-4BCD-96CD-8A7FDCC6978C}"/>
              </a:ext>
            </a:extLst>
          </p:cNvPr>
          <p:cNvSpPr/>
          <p:nvPr/>
        </p:nvSpPr>
        <p:spPr>
          <a:xfrm>
            <a:off x="11095760" y="6310018"/>
            <a:ext cx="433633" cy="461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s-PE" sz="1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496E2C-10A9-44E9-8714-06E77AEB8F1B}"/>
              </a:ext>
            </a:extLst>
          </p:cNvPr>
          <p:cNvSpPr txBox="1"/>
          <p:nvPr/>
        </p:nvSpPr>
        <p:spPr>
          <a:xfrm>
            <a:off x="306759" y="6430879"/>
            <a:ext cx="4866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Cambria" panose="02040503050406030204" pitchFamily="18" charset="0"/>
                <a:ea typeface="Cambria" panose="02040503050406030204" pitchFamily="18" charset="0"/>
              </a:rPr>
              <a:t>Memoria CCIPF 2020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DD119EEF-8EA4-46BF-9B19-0FB6D4FB05F9}"/>
              </a:ext>
            </a:extLst>
          </p:cNvPr>
          <p:cNvGrpSpPr/>
          <p:nvPr/>
        </p:nvGrpSpPr>
        <p:grpSpPr>
          <a:xfrm>
            <a:off x="2073897" y="1551121"/>
            <a:ext cx="807459" cy="807459"/>
            <a:chOff x="3118498" y="1000075"/>
            <a:chExt cx="914400" cy="914400"/>
          </a:xfrm>
        </p:grpSpPr>
        <p:pic>
          <p:nvPicPr>
            <p:cNvPr id="3" name="Gráfico 2" descr="Vlog con relleno sólido">
              <a:extLst>
                <a:ext uri="{FF2B5EF4-FFF2-40B4-BE49-F238E27FC236}">
                  <a16:creationId xmlns:a16="http://schemas.microsoft.com/office/drawing/2014/main" id="{BA98BCFE-F01B-483F-8CF7-8FAB59EEE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45317" y="1075325"/>
              <a:ext cx="660762" cy="660762"/>
            </a:xfrm>
            <a:prstGeom prst="rect">
              <a:avLst/>
            </a:prstGeom>
          </p:spPr>
        </p:pic>
        <p:pic>
          <p:nvPicPr>
            <p:cNvPr id="7" name="Gráfico 6" descr="Portátil con relleno sólido">
              <a:extLst>
                <a:ext uri="{FF2B5EF4-FFF2-40B4-BE49-F238E27FC236}">
                  <a16:creationId xmlns:a16="http://schemas.microsoft.com/office/drawing/2014/main" id="{A7016169-BBDE-4A16-8B8C-5C81F440A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118498" y="100007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8062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05ECD48-8B2A-4E77-AF9E-B4ECF707C569}"/>
              </a:ext>
            </a:extLst>
          </p:cNvPr>
          <p:cNvCxnSpPr>
            <a:cxnSpLocks/>
          </p:cNvCxnSpPr>
          <p:nvPr/>
        </p:nvCxnSpPr>
        <p:spPr>
          <a:xfrm>
            <a:off x="565707" y="1326662"/>
            <a:ext cx="1846245" cy="0"/>
          </a:xfrm>
          <a:prstGeom prst="line">
            <a:avLst/>
          </a:prstGeom>
          <a:ln w="76200">
            <a:solidFill>
              <a:srgbClr val="CA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>
            <a:extLst>
              <a:ext uri="{FF2B5EF4-FFF2-40B4-BE49-F238E27FC236}">
                <a16:creationId xmlns:a16="http://schemas.microsoft.com/office/drawing/2014/main" id="{F1E9A716-2636-46FE-AA99-4557EBEF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91" y="470668"/>
            <a:ext cx="7471771" cy="559224"/>
          </a:xfrm>
        </p:spPr>
        <p:txBody>
          <a:bodyPr>
            <a:normAutofit/>
          </a:bodyPr>
          <a:lstStyle/>
          <a:p>
            <a:r>
              <a:rPr lang="es-MX" sz="2500" b="1" dirty="0">
                <a:latin typeface="Cambria" panose="02040503050406030204" pitchFamily="18" charset="0"/>
                <a:ea typeface="Cambria" panose="02040503050406030204" pitchFamily="18" charset="0"/>
              </a:rPr>
              <a:t>Actividad 2020 3/4 </a:t>
            </a:r>
            <a:r>
              <a:rPr lang="es-MX" sz="2500" dirty="0">
                <a:latin typeface="Cambria" panose="02040503050406030204" pitchFamily="18" charset="0"/>
                <a:ea typeface="Cambria" panose="02040503050406030204" pitchFamily="18" charset="0"/>
              </a:rPr>
              <a:t>– Misiones comerciales</a:t>
            </a:r>
            <a:endParaRPr lang="es-PE" sz="2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Imagen 20" descr="Logotipo&#10;&#10;Descripción generada automáticamente">
            <a:extLst>
              <a:ext uri="{FF2B5EF4-FFF2-40B4-BE49-F238E27FC236}">
                <a16:creationId xmlns:a16="http://schemas.microsoft.com/office/drawing/2014/main" id="{B2A09DF4-66BC-4EAB-8354-5E0822B1B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66" y="0"/>
            <a:ext cx="3875297" cy="71199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74F78C6-D726-458C-831F-93BD029E444A}"/>
              </a:ext>
            </a:extLst>
          </p:cNvPr>
          <p:cNvSpPr txBox="1"/>
          <p:nvPr/>
        </p:nvSpPr>
        <p:spPr>
          <a:xfrm>
            <a:off x="2184420" y="2091475"/>
            <a:ext cx="912815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Misiones </a:t>
            </a:r>
            <a:r>
              <a:rPr lang="fr-FR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Comerciales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Personalizadas</a:t>
            </a:r>
            <a:endParaRPr lang="fr-FR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AICA – lista de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prospectos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Alimenticio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Leanor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Group –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Programa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citas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comerciales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Cosmético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Septodont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Estudio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mercado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Salud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Altaneo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Guía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implantación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(Construcción)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S.Fritz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Solución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amigable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diferente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comercial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fr-FR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Misiones </a:t>
            </a:r>
            <a:r>
              <a:rPr lang="fr-FR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Colectivas</a:t>
            </a:r>
            <a:endParaRPr lang="fr-FR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Plataforma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Business Meeting FR/PE (Construcción)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Mision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sourcing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por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Supermercados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Peruanos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Retail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61A61EF-88E9-4BCD-96CD-8A7FDCC6978C}"/>
              </a:ext>
            </a:extLst>
          </p:cNvPr>
          <p:cNvSpPr/>
          <p:nvPr/>
        </p:nvSpPr>
        <p:spPr>
          <a:xfrm>
            <a:off x="11095760" y="6310018"/>
            <a:ext cx="433633" cy="461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s-PE" sz="1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496E2C-10A9-44E9-8714-06E77AEB8F1B}"/>
              </a:ext>
            </a:extLst>
          </p:cNvPr>
          <p:cNvSpPr txBox="1"/>
          <p:nvPr/>
        </p:nvSpPr>
        <p:spPr>
          <a:xfrm>
            <a:off x="306759" y="6430879"/>
            <a:ext cx="4866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Cambria" panose="02040503050406030204" pitchFamily="18" charset="0"/>
                <a:ea typeface="Cambria" panose="02040503050406030204" pitchFamily="18" charset="0"/>
              </a:rPr>
              <a:t>Memoria CCIPF 2020</a:t>
            </a:r>
          </a:p>
        </p:txBody>
      </p:sp>
    </p:spTree>
    <p:extLst>
      <p:ext uri="{BB962C8B-B14F-4D97-AF65-F5344CB8AC3E}">
        <p14:creationId xmlns:p14="http://schemas.microsoft.com/office/powerpoint/2010/main" val="3117496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05ECD48-8B2A-4E77-AF9E-B4ECF707C569}"/>
              </a:ext>
            </a:extLst>
          </p:cNvPr>
          <p:cNvCxnSpPr>
            <a:cxnSpLocks/>
          </p:cNvCxnSpPr>
          <p:nvPr/>
        </p:nvCxnSpPr>
        <p:spPr>
          <a:xfrm>
            <a:off x="565707" y="1326662"/>
            <a:ext cx="1846245" cy="0"/>
          </a:xfrm>
          <a:prstGeom prst="line">
            <a:avLst/>
          </a:prstGeom>
          <a:ln w="76200">
            <a:solidFill>
              <a:srgbClr val="CA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>
            <a:extLst>
              <a:ext uri="{FF2B5EF4-FFF2-40B4-BE49-F238E27FC236}">
                <a16:creationId xmlns:a16="http://schemas.microsoft.com/office/drawing/2014/main" id="{F1E9A716-2636-46FE-AA99-4557EBEF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91" y="470667"/>
            <a:ext cx="8065660" cy="566221"/>
          </a:xfrm>
        </p:spPr>
        <p:txBody>
          <a:bodyPr>
            <a:normAutofit/>
          </a:bodyPr>
          <a:lstStyle/>
          <a:p>
            <a:r>
              <a:rPr lang="es-MX" sz="2500" b="1" dirty="0">
                <a:latin typeface="Cambria" panose="02040503050406030204" pitchFamily="18" charset="0"/>
                <a:ea typeface="Cambria" panose="02040503050406030204" pitchFamily="18" charset="0"/>
              </a:rPr>
              <a:t>Actividad 2020 4/4 </a:t>
            </a:r>
            <a:r>
              <a:rPr lang="es-MX" sz="2500" dirty="0">
                <a:latin typeface="Cambria" panose="02040503050406030204" pitchFamily="18" charset="0"/>
                <a:ea typeface="Cambria" panose="02040503050406030204" pitchFamily="18" charset="0"/>
              </a:rPr>
              <a:t>– Posicionamiento Sostenibilidad</a:t>
            </a:r>
            <a:endParaRPr lang="es-PE" sz="2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Imagen 20" descr="Logotipo&#10;&#10;Descripción generada automáticamente">
            <a:extLst>
              <a:ext uri="{FF2B5EF4-FFF2-40B4-BE49-F238E27FC236}">
                <a16:creationId xmlns:a16="http://schemas.microsoft.com/office/drawing/2014/main" id="{B2A09DF4-66BC-4EAB-8354-5E0822B1B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66" y="0"/>
            <a:ext cx="3875297" cy="71199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74F78C6-D726-458C-831F-93BD029E444A}"/>
              </a:ext>
            </a:extLst>
          </p:cNvPr>
          <p:cNvSpPr txBox="1"/>
          <p:nvPr/>
        </p:nvSpPr>
        <p:spPr>
          <a:xfrm>
            <a:off x="1748738" y="1685332"/>
            <a:ext cx="8694523" cy="445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 final del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año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2020 se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decide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posicionarse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como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gremio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referencia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en los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temas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sostenibilidad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ambiental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Se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decide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que las primeras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acciones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2021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serán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creación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dos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clubes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fr-FR" sz="24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 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Reducción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emisiones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efecto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invernadero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»</a:t>
            </a:r>
          </a:p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 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Economía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circular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»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fr-FR" sz="24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61A61EF-88E9-4BCD-96CD-8A7FDCC6978C}"/>
              </a:ext>
            </a:extLst>
          </p:cNvPr>
          <p:cNvSpPr/>
          <p:nvPr/>
        </p:nvSpPr>
        <p:spPr>
          <a:xfrm>
            <a:off x="11095760" y="6310018"/>
            <a:ext cx="433633" cy="461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s-PE" sz="1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496E2C-10A9-44E9-8714-06E77AEB8F1B}"/>
              </a:ext>
            </a:extLst>
          </p:cNvPr>
          <p:cNvSpPr txBox="1"/>
          <p:nvPr/>
        </p:nvSpPr>
        <p:spPr>
          <a:xfrm>
            <a:off x="306759" y="6430879"/>
            <a:ext cx="4866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Cambria" panose="02040503050406030204" pitchFamily="18" charset="0"/>
                <a:ea typeface="Cambria" panose="02040503050406030204" pitchFamily="18" charset="0"/>
              </a:rPr>
              <a:t>Memoria CCIPF 2020</a:t>
            </a:r>
          </a:p>
        </p:txBody>
      </p:sp>
    </p:spTree>
    <p:extLst>
      <p:ext uri="{BB962C8B-B14F-4D97-AF65-F5344CB8AC3E}">
        <p14:creationId xmlns:p14="http://schemas.microsoft.com/office/powerpoint/2010/main" val="2236022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05ECD48-8B2A-4E77-AF9E-B4ECF707C569}"/>
              </a:ext>
            </a:extLst>
          </p:cNvPr>
          <p:cNvCxnSpPr>
            <a:cxnSpLocks/>
          </p:cNvCxnSpPr>
          <p:nvPr/>
        </p:nvCxnSpPr>
        <p:spPr>
          <a:xfrm>
            <a:off x="565707" y="1326662"/>
            <a:ext cx="1846245" cy="0"/>
          </a:xfrm>
          <a:prstGeom prst="line">
            <a:avLst/>
          </a:prstGeom>
          <a:ln w="76200">
            <a:solidFill>
              <a:srgbClr val="CA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>
            <a:extLst>
              <a:ext uri="{FF2B5EF4-FFF2-40B4-BE49-F238E27FC236}">
                <a16:creationId xmlns:a16="http://schemas.microsoft.com/office/drawing/2014/main" id="{F1E9A716-2636-46FE-AA99-4557EBEF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91" y="470668"/>
            <a:ext cx="7471771" cy="559224"/>
          </a:xfrm>
        </p:spPr>
        <p:txBody>
          <a:bodyPr>
            <a:normAutofit/>
          </a:bodyPr>
          <a:lstStyle/>
          <a:p>
            <a:r>
              <a:rPr lang="es-MX" sz="2500" b="1" dirty="0">
                <a:latin typeface="Cambria" panose="02040503050406030204" pitchFamily="18" charset="0"/>
                <a:ea typeface="Cambria" panose="02040503050406030204" pitchFamily="18" charset="0"/>
              </a:rPr>
              <a:t>Situación Financiera - ESF</a:t>
            </a:r>
            <a:endParaRPr lang="es-PE" sz="2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Imagen 20" descr="Logotipo&#10;&#10;Descripción generada automáticamente">
            <a:extLst>
              <a:ext uri="{FF2B5EF4-FFF2-40B4-BE49-F238E27FC236}">
                <a16:creationId xmlns:a16="http://schemas.microsoft.com/office/drawing/2014/main" id="{B2A09DF4-66BC-4EAB-8354-5E0822B1B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66" y="0"/>
            <a:ext cx="3875297" cy="71199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61A61EF-88E9-4BCD-96CD-8A7FDCC6978C}"/>
              </a:ext>
            </a:extLst>
          </p:cNvPr>
          <p:cNvSpPr/>
          <p:nvPr/>
        </p:nvSpPr>
        <p:spPr>
          <a:xfrm>
            <a:off x="11095760" y="6310018"/>
            <a:ext cx="433633" cy="461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s-PE" sz="1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496E2C-10A9-44E9-8714-06E77AEB8F1B}"/>
              </a:ext>
            </a:extLst>
          </p:cNvPr>
          <p:cNvSpPr txBox="1"/>
          <p:nvPr/>
        </p:nvSpPr>
        <p:spPr>
          <a:xfrm>
            <a:off x="306759" y="6430879"/>
            <a:ext cx="4866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Cambria" panose="02040503050406030204" pitchFamily="18" charset="0"/>
                <a:ea typeface="Cambria" panose="02040503050406030204" pitchFamily="18" charset="0"/>
              </a:rPr>
              <a:t>Memoria CCIPF 2020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65533DF-FFF5-408F-A40B-E4F446D7E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429" y="1449127"/>
            <a:ext cx="9816331" cy="477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27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05ECD48-8B2A-4E77-AF9E-B4ECF707C569}"/>
              </a:ext>
            </a:extLst>
          </p:cNvPr>
          <p:cNvCxnSpPr>
            <a:cxnSpLocks/>
          </p:cNvCxnSpPr>
          <p:nvPr/>
        </p:nvCxnSpPr>
        <p:spPr>
          <a:xfrm>
            <a:off x="565707" y="1326662"/>
            <a:ext cx="1846245" cy="0"/>
          </a:xfrm>
          <a:prstGeom prst="line">
            <a:avLst/>
          </a:prstGeom>
          <a:ln w="76200">
            <a:solidFill>
              <a:srgbClr val="CA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>
            <a:extLst>
              <a:ext uri="{FF2B5EF4-FFF2-40B4-BE49-F238E27FC236}">
                <a16:creationId xmlns:a16="http://schemas.microsoft.com/office/drawing/2014/main" id="{F1E9A716-2636-46FE-AA99-4557EBEF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91" y="470668"/>
            <a:ext cx="7471771" cy="559224"/>
          </a:xfrm>
        </p:spPr>
        <p:txBody>
          <a:bodyPr>
            <a:normAutofit/>
          </a:bodyPr>
          <a:lstStyle/>
          <a:p>
            <a:r>
              <a:rPr lang="es-MX" sz="2500" b="1" dirty="0">
                <a:latin typeface="Cambria" panose="02040503050406030204" pitchFamily="18" charset="0"/>
                <a:ea typeface="Cambria" panose="02040503050406030204" pitchFamily="18" charset="0"/>
              </a:rPr>
              <a:t>Situación Financiera - Resultado</a:t>
            </a:r>
            <a:endParaRPr lang="es-PE" sz="2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Imagen 20" descr="Logotipo&#10;&#10;Descripción generada automáticamente">
            <a:extLst>
              <a:ext uri="{FF2B5EF4-FFF2-40B4-BE49-F238E27FC236}">
                <a16:creationId xmlns:a16="http://schemas.microsoft.com/office/drawing/2014/main" id="{B2A09DF4-66BC-4EAB-8354-5E0822B1B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66" y="0"/>
            <a:ext cx="3875297" cy="71199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61A61EF-88E9-4BCD-96CD-8A7FDCC6978C}"/>
              </a:ext>
            </a:extLst>
          </p:cNvPr>
          <p:cNvSpPr/>
          <p:nvPr/>
        </p:nvSpPr>
        <p:spPr>
          <a:xfrm>
            <a:off x="11095760" y="6310018"/>
            <a:ext cx="433633" cy="461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s-PE" sz="1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496E2C-10A9-44E9-8714-06E77AEB8F1B}"/>
              </a:ext>
            </a:extLst>
          </p:cNvPr>
          <p:cNvSpPr txBox="1"/>
          <p:nvPr/>
        </p:nvSpPr>
        <p:spPr>
          <a:xfrm>
            <a:off x="306759" y="6430879"/>
            <a:ext cx="4866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Cambria" panose="02040503050406030204" pitchFamily="18" charset="0"/>
                <a:ea typeface="Cambria" panose="02040503050406030204" pitchFamily="18" charset="0"/>
              </a:rPr>
              <a:t>Memoria CCIPF 2020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A41446A-E834-46EA-A2E9-2ED231EE1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524" y="1029892"/>
            <a:ext cx="7349914" cy="543129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AE5C530-973E-4FD8-BDD0-19CBA3E87F7E}"/>
              </a:ext>
            </a:extLst>
          </p:cNvPr>
          <p:cNvSpPr txBox="1"/>
          <p:nvPr/>
        </p:nvSpPr>
        <p:spPr>
          <a:xfrm>
            <a:off x="427891" y="3022690"/>
            <a:ext cx="2463254" cy="13515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b="1" dirty="0"/>
              <a:t>Resultado : (25,836 PEN)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b="1" dirty="0"/>
              <a:t>Incluye 19,499 PEN Cobranza dudosa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1400" b="1" dirty="0"/>
              <a:t>Incluye 50,133 PEN de LBS</a:t>
            </a:r>
          </a:p>
        </p:txBody>
      </p:sp>
    </p:spTree>
    <p:extLst>
      <p:ext uri="{BB962C8B-B14F-4D97-AF65-F5344CB8AC3E}">
        <p14:creationId xmlns:p14="http://schemas.microsoft.com/office/powerpoint/2010/main" val="3575785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05ECD48-8B2A-4E77-AF9E-B4ECF707C569}"/>
              </a:ext>
            </a:extLst>
          </p:cNvPr>
          <p:cNvCxnSpPr>
            <a:cxnSpLocks/>
          </p:cNvCxnSpPr>
          <p:nvPr/>
        </p:nvCxnSpPr>
        <p:spPr>
          <a:xfrm>
            <a:off x="565707" y="1326662"/>
            <a:ext cx="1846245" cy="0"/>
          </a:xfrm>
          <a:prstGeom prst="line">
            <a:avLst/>
          </a:prstGeom>
          <a:ln w="76200">
            <a:solidFill>
              <a:srgbClr val="CA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>
            <a:extLst>
              <a:ext uri="{FF2B5EF4-FFF2-40B4-BE49-F238E27FC236}">
                <a16:creationId xmlns:a16="http://schemas.microsoft.com/office/drawing/2014/main" id="{F1E9A716-2636-46FE-AA99-4557EBEF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91" y="470668"/>
            <a:ext cx="7471771" cy="559224"/>
          </a:xfrm>
        </p:spPr>
        <p:txBody>
          <a:bodyPr>
            <a:normAutofit/>
          </a:bodyPr>
          <a:lstStyle/>
          <a:p>
            <a:r>
              <a:rPr lang="es-MX" sz="2500" b="1" dirty="0">
                <a:latin typeface="Cambria" panose="02040503050406030204" pitchFamily="18" charset="0"/>
                <a:ea typeface="Cambria" panose="02040503050406030204" pitchFamily="18" charset="0"/>
              </a:rPr>
              <a:t>Situación Financiera – Flujo de caja</a:t>
            </a:r>
            <a:endParaRPr lang="es-PE" sz="2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Imagen 20" descr="Logotipo&#10;&#10;Descripción generada automáticamente">
            <a:extLst>
              <a:ext uri="{FF2B5EF4-FFF2-40B4-BE49-F238E27FC236}">
                <a16:creationId xmlns:a16="http://schemas.microsoft.com/office/drawing/2014/main" id="{B2A09DF4-66BC-4EAB-8354-5E0822B1B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66" y="0"/>
            <a:ext cx="3875297" cy="71199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61A61EF-88E9-4BCD-96CD-8A7FDCC6978C}"/>
              </a:ext>
            </a:extLst>
          </p:cNvPr>
          <p:cNvSpPr/>
          <p:nvPr/>
        </p:nvSpPr>
        <p:spPr>
          <a:xfrm>
            <a:off x="11095760" y="6310018"/>
            <a:ext cx="433633" cy="461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s-PE" sz="1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496E2C-10A9-44E9-8714-06E77AEB8F1B}"/>
              </a:ext>
            </a:extLst>
          </p:cNvPr>
          <p:cNvSpPr txBox="1"/>
          <p:nvPr/>
        </p:nvSpPr>
        <p:spPr>
          <a:xfrm>
            <a:off x="306759" y="6430879"/>
            <a:ext cx="4866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Cambria" panose="02040503050406030204" pitchFamily="18" charset="0"/>
                <a:ea typeface="Cambria" panose="02040503050406030204" pitchFamily="18" charset="0"/>
              </a:rPr>
              <a:t>Memoria CCIPF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0AB60C-5559-4FFC-B692-1BF0C82ED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229" y="1422278"/>
            <a:ext cx="4653542" cy="461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95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1E733E1-6681-4BCB-A34A-DD528946F012}"/>
              </a:ext>
            </a:extLst>
          </p:cNvPr>
          <p:cNvSpPr txBox="1"/>
          <p:nvPr/>
        </p:nvSpPr>
        <p:spPr>
          <a:xfrm>
            <a:off x="879423" y="2644170"/>
            <a:ext cx="104331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b="1" dirty="0">
                <a:solidFill>
                  <a:srgbClr val="124679"/>
                </a:solidFill>
                <a:latin typeface="Corbel" panose="020B0503020204020204" pitchFamily="34" charset="0"/>
              </a:rPr>
              <a:t>Voto para la </a:t>
            </a:r>
          </a:p>
          <a:p>
            <a:pPr algn="ctr"/>
            <a:r>
              <a:rPr lang="es-MX" sz="4500" b="1" dirty="0">
                <a:solidFill>
                  <a:srgbClr val="124679"/>
                </a:solidFill>
                <a:latin typeface="Corbel" panose="020B0503020204020204" pitchFamily="34" charset="0"/>
              </a:rPr>
              <a:t>Aprobación de los EEFF y de la memoria</a:t>
            </a:r>
          </a:p>
        </p:txBody>
      </p:sp>
    </p:spTree>
    <p:extLst>
      <p:ext uri="{BB962C8B-B14F-4D97-AF65-F5344CB8AC3E}">
        <p14:creationId xmlns:p14="http://schemas.microsoft.com/office/powerpoint/2010/main" val="997075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1E733E1-6681-4BCB-A34A-DD528946F012}"/>
              </a:ext>
            </a:extLst>
          </p:cNvPr>
          <p:cNvSpPr txBox="1"/>
          <p:nvPr/>
        </p:nvSpPr>
        <p:spPr>
          <a:xfrm>
            <a:off x="879423" y="2644170"/>
            <a:ext cx="104331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b="1" dirty="0">
                <a:solidFill>
                  <a:srgbClr val="124679"/>
                </a:solidFill>
                <a:latin typeface="Corbel" panose="020B0503020204020204" pitchFamily="34" charset="0"/>
              </a:rPr>
              <a:t>Voto para la </a:t>
            </a:r>
          </a:p>
          <a:p>
            <a:pPr algn="ctr"/>
            <a:r>
              <a:rPr lang="es-MX" sz="4500" b="1" dirty="0">
                <a:solidFill>
                  <a:srgbClr val="124679"/>
                </a:solidFill>
                <a:latin typeface="Corbel" panose="020B0503020204020204" pitchFamily="34" charset="0"/>
              </a:rPr>
              <a:t>Revocación de Apoderados</a:t>
            </a:r>
          </a:p>
        </p:txBody>
      </p:sp>
    </p:spTree>
    <p:extLst>
      <p:ext uri="{BB962C8B-B14F-4D97-AF65-F5344CB8AC3E}">
        <p14:creationId xmlns:p14="http://schemas.microsoft.com/office/powerpoint/2010/main" val="2135940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5B09B0D-F897-4F44-A368-7795D5DF290F}"/>
              </a:ext>
            </a:extLst>
          </p:cNvPr>
          <p:cNvSpPr txBox="1"/>
          <p:nvPr/>
        </p:nvSpPr>
        <p:spPr>
          <a:xfrm>
            <a:off x="879423" y="2644170"/>
            <a:ext cx="104331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b="1" dirty="0">
                <a:solidFill>
                  <a:srgbClr val="124679"/>
                </a:solidFill>
                <a:latin typeface="Corbel" panose="020B0503020204020204" pitchFamily="34" charset="0"/>
              </a:rPr>
              <a:t>Memoria 2020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05ECD48-8B2A-4E77-AF9E-B4ECF707C569}"/>
              </a:ext>
            </a:extLst>
          </p:cNvPr>
          <p:cNvCxnSpPr>
            <a:cxnSpLocks/>
          </p:cNvCxnSpPr>
          <p:nvPr/>
        </p:nvCxnSpPr>
        <p:spPr>
          <a:xfrm>
            <a:off x="5172877" y="5042873"/>
            <a:ext cx="1846245" cy="0"/>
          </a:xfrm>
          <a:prstGeom prst="line">
            <a:avLst/>
          </a:prstGeom>
          <a:ln w="76200">
            <a:solidFill>
              <a:srgbClr val="CA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197AC107-6912-45A2-BDC4-628F3090237D}"/>
              </a:ext>
            </a:extLst>
          </p:cNvPr>
          <p:cNvSpPr/>
          <p:nvPr/>
        </p:nvSpPr>
        <p:spPr>
          <a:xfrm>
            <a:off x="11095760" y="6338298"/>
            <a:ext cx="433633" cy="461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s-PE" sz="1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660BF53-A04F-4B2D-BBBE-7A9AB4C8E415}"/>
              </a:ext>
            </a:extLst>
          </p:cNvPr>
          <p:cNvSpPr txBox="1"/>
          <p:nvPr/>
        </p:nvSpPr>
        <p:spPr>
          <a:xfrm>
            <a:off x="306759" y="6430879"/>
            <a:ext cx="4866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Cambria" panose="02040503050406030204" pitchFamily="18" charset="0"/>
                <a:ea typeface="Cambria" panose="02040503050406030204" pitchFamily="18" charset="0"/>
              </a:rPr>
              <a:t>Memoria CCIPF 2020</a:t>
            </a:r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6E20B418-1118-413B-B901-7A275925C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89" y="209284"/>
            <a:ext cx="3875297" cy="71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20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1E733E1-6681-4BCB-A34A-DD528946F012}"/>
              </a:ext>
            </a:extLst>
          </p:cNvPr>
          <p:cNvSpPr txBox="1"/>
          <p:nvPr/>
        </p:nvSpPr>
        <p:spPr>
          <a:xfrm>
            <a:off x="879423" y="2644170"/>
            <a:ext cx="1043315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b="1" dirty="0">
                <a:solidFill>
                  <a:srgbClr val="124679"/>
                </a:solidFill>
                <a:latin typeface="Corbel" panose="020B0503020204020204" pitchFamily="34" charset="0"/>
              </a:rPr>
              <a:t>Voto para el </a:t>
            </a:r>
          </a:p>
          <a:p>
            <a:pPr algn="ctr"/>
            <a:r>
              <a:rPr lang="es-MX" sz="4500" b="1" dirty="0">
                <a:solidFill>
                  <a:srgbClr val="124679"/>
                </a:solidFill>
                <a:latin typeface="Corbel" panose="020B0503020204020204" pitchFamily="34" charset="0"/>
              </a:rPr>
              <a:t>Nombramiento de apoderados y otorgamiento de facultades</a:t>
            </a:r>
          </a:p>
        </p:txBody>
      </p:sp>
    </p:spTree>
    <p:extLst>
      <p:ext uri="{BB962C8B-B14F-4D97-AF65-F5344CB8AC3E}">
        <p14:creationId xmlns:p14="http://schemas.microsoft.com/office/powerpoint/2010/main" val="4150341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1E733E1-6681-4BCB-A34A-DD528946F012}"/>
              </a:ext>
            </a:extLst>
          </p:cNvPr>
          <p:cNvSpPr txBox="1"/>
          <p:nvPr/>
        </p:nvSpPr>
        <p:spPr>
          <a:xfrm>
            <a:off x="879423" y="2644170"/>
            <a:ext cx="104331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b="1" dirty="0">
                <a:solidFill>
                  <a:srgbClr val="124679"/>
                </a:solidFill>
                <a:latin typeface="Corbel" panose="020B0503020204020204" pitchFamily="34" charset="0"/>
              </a:rPr>
              <a:t>CCIPF </a:t>
            </a:r>
          </a:p>
          <a:p>
            <a:pPr algn="ctr"/>
            <a:r>
              <a:rPr lang="es-MX" sz="4500" b="1" dirty="0">
                <a:solidFill>
                  <a:srgbClr val="124679"/>
                </a:solidFill>
                <a:latin typeface="Corbel" panose="020B0503020204020204" pitchFamily="34" charset="0"/>
              </a:rPr>
              <a:t>Presente y Perspectivas 2021</a:t>
            </a:r>
          </a:p>
        </p:txBody>
      </p:sp>
    </p:spTree>
    <p:extLst>
      <p:ext uri="{BB962C8B-B14F-4D97-AF65-F5344CB8AC3E}">
        <p14:creationId xmlns:p14="http://schemas.microsoft.com/office/powerpoint/2010/main" val="1527315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E634DD0-2F60-440A-9450-4E4F7BCC1BC8}"/>
              </a:ext>
            </a:extLst>
          </p:cNvPr>
          <p:cNvCxnSpPr>
            <a:cxnSpLocks/>
          </p:cNvCxnSpPr>
          <p:nvPr/>
        </p:nvCxnSpPr>
        <p:spPr>
          <a:xfrm>
            <a:off x="565707" y="1326662"/>
            <a:ext cx="1846245" cy="0"/>
          </a:xfrm>
          <a:prstGeom prst="line">
            <a:avLst/>
          </a:prstGeom>
          <a:ln w="76200">
            <a:solidFill>
              <a:srgbClr val="CA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3">
            <a:extLst>
              <a:ext uri="{FF2B5EF4-FFF2-40B4-BE49-F238E27FC236}">
                <a16:creationId xmlns:a16="http://schemas.microsoft.com/office/drawing/2014/main" id="{D665C3E7-ACD0-4E8C-8CFA-AA1059CC8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91" y="470668"/>
            <a:ext cx="7471771" cy="559224"/>
          </a:xfrm>
        </p:spPr>
        <p:txBody>
          <a:bodyPr>
            <a:normAutofit/>
          </a:bodyPr>
          <a:lstStyle/>
          <a:p>
            <a:r>
              <a:rPr lang="es-MX" sz="2500" b="1" dirty="0">
                <a:latin typeface="Cambria" panose="02040503050406030204" pitchFamily="18" charset="0"/>
                <a:ea typeface="Cambria" panose="02040503050406030204" pitchFamily="18" charset="0"/>
              </a:rPr>
              <a:t>Nuevos servicios 2021</a:t>
            </a:r>
            <a:endParaRPr lang="es-PE" sz="2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AC86651B-C4E5-4F5A-8106-66C1B7D2FE20}"/>
              </a:ext>
            </a:extLst>
          </p:cNvPr>
          <p:cNvSpPr txBox="1">
            <a:spLocks/>
          </p:cNvSpPr>
          <p:nvPr/>
        </p:nvSpPr>
        <p:spPr>
          <a:xfrm>
            <a:off x="427891" y="1623433"/>
            <a:ext cx="4052669" cy="559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500" b="1" dirty="0">
                <a:latin typeface="Cambria" panose="02040503050406030204" pitchFamily="18" charset="0"/>
                <a:ea typeface="Cambria" panose="02040503050406030204" pitchFamily="18" charset="0"/>
              </a:rPr>
              <a:t>Clubs</a:t>
            </a:r>
            <a:endParaRPr lang="es-PE" sz="2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A5E08AF9-E5B0-40D5-AA27-67D8105B71D9}"/>
              </a:ext>
            </a:extLst>
          </p:cNvPr>
          <p:cNvSpPr txBox="1">
            <a:spLocks/>
          </p:cNvSpPr>
          <p:nvPr/>
        </p:nvSpPr>
        <p:spPr>
          <a:xfrm>
            <a:off x="6295291" y="1623433"/>
            <a:ext cx="4052669" cy="559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500" b="1" dirty="0">
                <a:latin typeface="Cambria" panose="02040503050406030204" pitchFamily="18" charset="0"/>
                <a:ea typeface="Cambria" panose="02040503050406030204" pitchFamily="18" charset="0"/>
              </a:rPr>
              <a:t>Convenios</a:t>
            </a:r>
            <a:endParaRPr lang="es-PE" sz="2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82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05A2ADF-2485-4315-AE9B-CD512BB31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832" y="1721922"/>
            <a:ext cx="5286970" cy="320167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566F5C6-BB64-49CA-9128-5B423742B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721922"/>
            <a:ext cx="5298591" cy="3201671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E634DD0-2F60-440A-9450-4E4F7BCC1BC8}"/>
              </a:ext>
            </a:extLst>
          </p:cNvPr>
          <p:cNvCxnSpPr>
            <a:cxnSpLocks/>
          </p:cNvCxnSpPr>
          <p:nvPr/>
        </p:nvCxnSpPr>
        <p:spPr>
          <a:xfrm>
            <a:off x="565707" y="1326662"/>
            <a:ext cx="1846245" cy="0"/>
          </a:xfrm>
          <a:prstGeom prst="line">
            <a:avLst/>
          </a:prstGeom>
          <a:ln w="76200">
            <a:solidFill>
              <a:srgbClr val="CA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3">
            <a:extLst>
              <a:ext uri="{FF2B5EF4-FFF2-40B4-BE49-F238E27FC236}">
                <a16:creationId xmlns:a16="http://schemas.microsoft.com/office/drawing/2014/main" id="{D665C3E7-ACD0-4E8C-8CFA-AA1059CC8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91" y="470668"/>
            <a:ext cx="7471771" cy="559224"/>
          </a:xfrm>
        </p:spPr>
        <p:txBody>
          <a:bodyPr>
            <a:normAutofit/>
          </a:bodyPr>
          <a:lstStyle/>
          <a:p>
            <a:r>
              <a:rPr lang="es-MX" sz="2500" b="1" dirty="0">
                <a:latin typeface="Cambria" panose="02040503050406030204" pitchFamily="18" charset="0"/>
                <a:ea typeface="Cambria" panose="02040503050406030204" pitchFamily="18" charset="0"/>
              </a:rPr>
              <a:t>Flujo de Caja 2021</a:t>
            </a:r>
            <a:endParaRPr lang="es-PE" sz="2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6558310-168F-4472-8C33-1F258FC2F14F}"/>
              </a:ext>
            </a:extLst>
          </p:cNvPr>
          <p:cNvSpPr txBox="1"/>
          <p:nvPr/>
        </p:nvSpPr>
        <p:spPr>
          <a:xfrm>
            <a:off x="838201" y="5220364"/>
            <a:ext cx="10606228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Situación baja pero estable desde inicio de año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Voluntad firme de no disminuir los esfuerzos hasta llegar a 3 meses de adelanto de caja, o sea 80,000 PEN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08053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E634DD0-2F60-440A-9450-4E4F7BCC1BC8}"/>
              </a:ext>
            </a:extLst>
          </p:cNvPr>
          <p:cNvCxnSpPr>
            <a:cxnSpLocks/>
          </p:cNvCxnSpPr>
          <p:nvPr/>
        </p:nvCxnSpPr>
        <p:spPr>
          <a:xfrm>
            <a:off x="565707" y="1326662"/>
            <a:ext cx="1846245" cy="0"/>
          </a:xfrm>
          <a:prstGeom prst="line">
            <a:avLst/>
          </a:prstGeom>
          <a:ln w="76200">
            <a:solidFill>
              <a:srgbClr val="CA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3">
            <a:extLst>
              <a:ext uri="{FF2B5EF4-FFF2-40B4-BE49-F238E27FC236}">
                <a16:creationId xmlns:a16="http://schemas.microsoft.com/office/drawing/2014/main" id="{D665C3E7-ACD0-4E8C-8CFA-AA1059CC8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91" y="470668"/>
            <a:ext cx="7471771" cy="559224"/>
          </a:xfrm>
        </p:spPr>
        <p:txBody>
          <a:bodyPr>
            <a:normAutofit/>
          </a:bodyPr>
          <a:lstStyle/>
          <a:p>
            <a:r>
              <a:rPr lang="es-MX" sz="2500" b="1" dirty="0">
                <a:latin typeface="Cambria" panose="02040503050406030204" pitchFamily="18" charset="0"/>
                <a:ea typeface="Cambria" panose="02040503050406030204" pitchFamily="18" charset="0"/>
              </a:rPr>
              <a:t>Leads y Misiones Comerciales</a:t>
            </a:r>
            <a:endParaRPr lang="es-PE" sz="2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491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BE16C75-DF0D-4040-AF1F-3F60BD71E53A}"/>
              </a:ext>
            </a:extLst>
          </p:cNvPr>
          <p:cNvSpPr txBox="1"/>
          <p:nvPr/>
        </p:nvSpPr>
        <p:spPr>
          <a:xfrm>
            <a:off x="1676400" y="2967135"/>
            <a:ext cx="8275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00277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Alicia JACOB</a:t>
            </a:r>
          </a:p>
          <a:p>
            <a:r>
              <a:rPr lang="es-MX" sz="2400" dirty="0" err="1">
                <a:solidFill>
                  <a:srgbClr val="00277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Directrice</a:t>
            </a:r>
            <a:r>
              <a:rPr lang="es-MX" sz="2400" dirty="0">
                <a:solidFill>
                  <a:srgbClr val="00277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Générale</a:t>
            </a:r>
          </a:p>
          <a:p>
            <a:r>
              <a:rPr lang="es-MX" sz="24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ajacob@ccipf.com</a:t>
            </a:r>
            <a:endParaRPr lang="es-MX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MX" sz="2400" dirty="0">
                <a:solidFill>
                  <a:srgbClr val="00277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+51 976 231 106</a:t>
            </a:r>
            <a:endParaRPr lang="es-PE" sz="2400" dirty="0">
              <a:solidFill>
                <a:srgbClr val="002776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17FC1E06-59BD-4EA7-BECC-142F282BE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66" y="0"/>
            <a:ext cx="3875297" cy="711997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218416E-40E5-4D5B-9201-4B7943DEFA0E}"/>
              </a:ext>
            </a:extLst>
          </p:cNvPr>
          <p:cNvCxnSpPr>
            <a:cxnSpLocks/>
          </p:cNvCxnSpPr>
          <p:nvPr/>
        </p:nvCxnSpPr>
        <p:spPr>
          <a:xfrm>
            <a:off x="565707" y="1326662"/>
            <a:ext cx="1846245" cy="0"/>
          </a:xfrm>
          <a:prstGeom prst="line">
            <a:avLst/>
          </a:prstGeom>
          <a:ln w="76200">
            <a:solidFill>
              <a:srgbClr val="CA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3">
            <a:extLst>
              <a:ext uri="{FF2B5EF4-FFF2-40B4-BE49-F238E27FC236}">
                <a16:creationId xmlns:a16="http://schemas.microsoft.com/office/drawing/2014/main" id="{8655BC2B-AC20-416D-A2F7-2840ECC4F489}"/>
              </a:ext>
            </a:extLst>
          </p:cNvPr>
          <p:cNvSpPr txBox="1">
            <a:spLocks/>
          </p:cNvSpPr>
          <p:nvPr/>
        </p:nvSpPr>
        <p:spPr>
          <a:xfrm>
            <a:off x="427891" y="470668"/>
            <a:ext cx="6007199" cy="559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Contact</a:t>
            </a:r>
            <a:endParaRPr lang="es-PE" sz="25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36F1E21-D520-40BC-8A50-14F9CB81FBAD}"/>
              </a:ext>
            </a:extLst>
          </p:cNvPr>
          <p:cNvSpPr/>
          <p:nvPr/>
        </p:nvSpPr>
        <p:spPr>
          <a:xfrm>
            <a:off x="11095760" y="6310018"/>
            <a:ext cx="433633" cy="461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s-PE" sz="1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C14884E-D580-477E-A082-EA0442217735}"/>
              </a:ext>
            </a:extLst>
          </p:cNvPr>
          <p:cNvSpPr txBox="1"/>
          <p:nvPr/>
        </p:nvSpPr>
        <p:spPr>
          <a:xfrm>
            <a:off x="306759" y="6430879"/>
            <a:ext cx="4866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Cambria" panose="02040503050406030204" pitchFamily="18" charset="0"/>
                <a:ea typeface="Cambria" panose="02040503050406030204" pitchFamily="18" charset="0"/>
              </a:rPr>
              <a:t>Memoria CCIPF 2020</a:t>
            </a:r>
          </a:p>
        </p:txBody>
      </p:sp>
    </p:spTree>
    <p:extLst>
      <p:ext uri="{BB962C8B-B14F-4D97-AF65-F5344CB8AC3E}">
        <p14:creationId xmlns:p14="http://schemas.microsoft.com/office/powerpoint/2010/main" val="2605090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5B09B0D-F897-4F44-A368-7795D5DF290F}"/>
              </a:ext>
            </a:extLst>
          </p:cNvPr>
          <p:cNvSpPr txBox="1"/>
          <p:nvPr/>
        </p:nvSpPr>
        <p:spPr>
          <a:xfrm>
            <a:off x="879423" y="2609522"/>
            <a:ext cx="104331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b="1" err="1">
                <a:solidFill>
                  <a:srgbClr val="124679"/>
                </a:solidFill>
                <a:latin typeface="Corbel" panose="020B0503020204020204" pitchFamily="34" charset="0"/>
              </a:rPr>
              <a:t>Merci</a:t>
            </a:r>
            <a:r>
              <a:rPr lang="es-MX" sz="4500" b="1">
                <a:solidFill>
                  <a:srgbClr val="124679"/>
                </a:solidFill>
                <a:latin typeface="Corbel" panose="020B0503020204020204" pitchFamily="34" charset="0"/>
              </a:rPr>
              <a:t> de </a:t>
            </a:r>
            <a:r>
              <a:rPr lang="es-MX" sz="4500" b="1" err="1">
                <a:solidFill>
                  <a:srgbClr val="124679"/>
                </a:solidFill>
                <a:latin typeface="Corbel" panose="020B0503020204020204" pitchFamily="34" charset="0"/>
              </a:rPr>
              <a:t>votre</a:t>
            </a:r>
            <a:r>
              <a:rPr lang="es-MX" sz="4500" b="1">
                <a:solidFill>
                  <a:srgbClr val="124679"/>
                </a:solidFill>
                <a:latin typeface="Corbel" panose="020B0503020204020204" pitchFamily="34" charset="0"/>
              </a:rPr>
              <a:t> </a:t>
            </a:r>
            <a:r>
              <a:rPr lang="es-MX" sz="4500" b="1" err="1">
                <a:solidFill>
                  <a:srgbClr val="124679"/>
                </a:solidFill>
                <a:latin typeface="Corbel" panose="020B0503020204020204" pitchFamily="34" charset="0"/>
              </a:rPr>
              <a:t>attention</a:t>
            </a:r>
            <a:endParaRPr lang="es-PE" sz="4500" b="1">
              <a:solidFill>
                <a:srgbClr val="124679"/>
              </a:solidFill>
              <a:latin typeface="Corbel" panose="020B0503020204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05ECD48-8B2A-4E77-AF9E-B4ECF707C569}"/>
              </a:ext>
            </a:extLst>
          </p:cNvPr>
          <p:cNvCxnSpPr>
            <a:cxnSpLocks/>
          </p:cNvCxnSpPr>
          <p:nvPr/>
        </p:nvCxnSpPr>
        <p:spPr>
          <a:xfrm>
            <a:off x="5172877" y="4026903"/>
            <a:ext cx="1846245" cy="0"/>
          </a:xfrm>
          <a:prstGeom prst="line">
            <a:avLst/>
          </a:prstGeom>
          <a:ln w="76200">
            <a:solidFill>
              <a:srgbClr val="CA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946C0682-DE9D-4ECC-ADCD-93C423D3B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89" y="209284"/>
            <a:ext cx="3875297" cy="71199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C23BFEC-6725-4A2A-9073-7E2ACE96AE0D}"/>
              </a:ext>
            </a:extLst>
          </p:cNvPr>
          <p:cNvSpPr/>
          <p:nvPr/>
        </p:nvSpPr>
        <p:spPr>
          <a:xfrm>
            <a:off x="11095760" y="6310018"/>
            <a:ext cx="433633" cy="461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s-PE" sz="1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DDAA719-E8A0-4194-B9FA-88D0D4EB2CC8}"/>
              </a:ext>
            </a:extLst>
          </p:cNvPr>
          <p:cNvSpPr txBox="1"/>
          <p:nvPr/>
        </p:nvSpPr>
        <p:spPr>
          <a:xfrm>
            <a:off x="306759" y="6430879"/>
            <a:ext cx="4866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Cambria" panose="02040503050406030204" pitchFamily="18" charset="0"/>
                <a:ea typeface="Cambria" panose="02040503050406030204" pitchFamily="18" charset="0"/>
              </a:rPr>
              <a:t>Memoria CCIPF 2020</a:t>
            </a:r>
          </a:p>
        </p:txBody>
      </p:sp>
    </p:spTree>
    <p:extLst>
      <p:ext uri="{BB962C8B-B14F-4D97-AF65-F5344CB8AC3E}">
        <p14:creationId xmlns:p14="http://schemas.microsoft.com/office/powerpoint/2010/main" val="3874566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05ECD48-8B2A-4E77-AF9E-B4ECF707C569}"/>
              </a:ext>
            </a:extLst>
          </p:cNvPr>
          <p:cNvCxnSpPr>
            <a:cxnSpLocks/>
          </p:cNvCxnSpPr>
          <p:nvPr/>
        </p:nvCxnSpPr>
        <p:spPr>
          <a:xfrm>
            <a:off x="565707" y="1326662"/>
            <a:ext cx="1846245" cy="0"/>
          </a:xfrm>
          <a:prstGeom prst="line">
            <a:avLst/>
          </a:prstGeom>
          <a:ln w="76200">
            <a:solidFill>
              <a:srgbClr val="CA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>
            <a:extLst>
              <a:ext uri="{FF2B5EF4-FFF2-40B4-BE49-F238E27FC236}">
                <a16:creationId xmlns:a16="http://schemas.microsoft.com/office/drawing/2014/main" id="{F1E9A716-2636-46FE-AA99-4557EBEF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91" y="470668"/>
            <a:ext cx="6007199" cy="559224"/>
          </a:xfrm>
        </p:spPr>
        <p:txBody>
          <a:bodyPr>
            <a:normAutofit/>
          </a:bodyPr>
          <a:lstStyle/>
          <a:p>
            <a:r>
              <a:rPr lang="es-MX" sz="2500" b="1" dirty="0">
                <a:latin typeface="Cambria" panose="02040503050406030204" pitchFamily="18" charset="0"/>
                <a:ea typeface="Cambria" panose="02040503050406030204" pitchFamily="18" charset="0"/>
              </a:rPr>
              <a:t>Agenda</a:t>
            </a:r>
            <a:endParaRPr lang="es-PE" sz="25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7F64B46-BA03-4058-85EA-0BE847EB189F}"/>
              </a:ext>
            </a:extLst>
          </p:cNvPr>
          <p:cNvSpPr/>
          <p:nvPr/>
        </p:nvSpPr>
        <p:spPr>
          <a:xfrm>
            <a:off x="11095760" y="6310018"/>
            <a:ext cx="433633" cy="461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s-PE" sz="1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Imagen 20" descr="Logotipo&#10;&#10;Descripción generada automáticamente">
            <a:extLst>
              <a:ext uri="{FF2B5EF4-FFF2-40B4-BE49-F238E27FC236}">
                <a16:creationId xmlns:a16="http://schemas.microsoft.com/office/drawing/2014/main" id="{B2A09DF4-66BC-4EAB-8354-5E0822B1B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66" y="0"/>
            <a:ext cx="3875297" cy="71199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74F78C6-D726-458C-831F-93BD029E444A}"/>
              </a:ext>
            </a:extLst>
          </p:cNvPr>
          <p:cNvSpPr txBox="1"/>
          <p:nvPr/>
        </p:nvSpPr>
        <p:spPr>
          <a:xfrm>
            <a:off x="3431490" y="1968034"/>
            <a:ext cx="5542828" cy="362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Presentacion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la CCIPF</a:t>
            </a:r>
          </a:p>
          <a:p>
            <a:pPr marL="914400" lvl="1" indent="-457200">
              <a:buFont typeface="+mj-lt"/>
              <a:buAutoNum type="alphaLcParenR"/>
            </a:pP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Consejo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directivo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equipo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Nuestros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Asociados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Servicios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CCIPF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Acontecimientos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CCIPF 2020</a:t>
            </a:r>
          </a:p>
          <a:p>
            <a:pPr marL="914400" marR="0" lvl="1" indent="-4572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Impacto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COVID y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Reorganización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marR="0" lvl="1" indent="-4572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Eventos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marR="0" lvl="1" indent="-4572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Misiones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comerciales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marR="0" lvl="1" indent="-4572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Posicionamiento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Sostenibilidad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Situacion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Financiera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2020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934DB76-1B3E-427E-A37B-12E9548F6C58}"/>
              </a:ext>
            </a:extLst>
          </p:cNvPr>
          <p:cNvSpPr txBox="1"/>
          <p:nvPr/>
        </p:nvSpPr>
        <p:spPr>
          <a:xfrm>
            <a:off x="306759" y="6430879"/>
            <a:ext cx="4866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Cambria" panose="02040503050406030204" pitchFamily="18" charset="0"/>
                <a:ea typeface="Cambria" panose="02040503050406030204" pitchFamily="18" charset="0"/>
              </a:rPr>
              <a:t>Memoria CCIPF 2020</a:t>
            </a:r>
          </a:p>
        </p:txBody>
      </p:sp>
    </p:spTree>
    <p:extLst>
      <p:ext uri="{BB962C8B-B14F-4D97-AF65-F5344CB8AC3E}">
        <p14:creationId xmlns:p14="http://schemas.microsoft.com/office/powerpoint/2010/main" val="1335424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05ECD48-8B2A-4E77-AF9E-B4ECF707C569}"/>
              </a:ext>
            </a:extLst>
          </p:cNvPr>
          <p:cNvCxnSpPr>
            <a:cxnSpLocks/>
          </p:cNvCxnSpPr>
          <p:nvPr/>
        </p:nvCxnSpPr>
        <p:spPr>
          <a:xfrm>
            <a:off x="565707" y="1326662"/>
            <a:ext cx="1846245" cy="0"/>
          </a:xfrm>
          <a:prstGeom prst="line">
            <a:avLst/>
          </a:prstGeom>
          <a:ln w="76200">
            <a:solidFill>
              <a:srgbClr val="CA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>
            <a:extLst>
              <a:ext uri="{FF2B5EF4-FFF2-40B4-BE49-F238E27FC236}">
                <a16:creationId xmlns:a16="http://schemas.microsoft.com/office/drawing/2014/main" id="{F1E9A716-2636-46FE-AA99-4557EBEF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91" y="470668"/>
            <a:ext cx="7471771" cy="559224"/>
          </a:xfrm>
        </p:spPr>
        <p:txBody>
          <a:bodyPr>
            <a:normAutofit/>
          </a:bodyPr>
          <a:lstStyle/>
          <a:p>
            <a:r>
              <a:rPr lang="es-MX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Presentacion</a:t>
            </a:r>
            <a:r>
              <a:rPr lang="es-MX" sz="2500" b="1" dirty="0">
                <a:latin typeface="Cambria" panose="02040503050406030204" pitchFamily="18" charset="0"/>
                <a:ea typeface="Cambria" panose="02040503050406030204" pitchFamily="18" charset="0"/>
              </a:rPr>
              <a:t> CCIPF 1/4 </a:t>
            </a:r>
            <a:r>
              <a:rPr lang="es-MX" sz="2500" dirty="0">
                <a:latin typeface="Cambria" panose="02040503050406030204" pitchFamily="18" charset="0"/>
                <a:ea typeface="Cambria" panose="02040503050406030204" pitchFamily="18" charset="0"/>
              </a:rPr>
              <a:t>– El Consejo Directivo</a:t>
            </a:r>
            <a:endParaRPr lang="es-PE" sz="2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Imagen 20" descr="Logotipo&#10;&#10;Descripción generada automáticamente">
            <a:extLst>
              <a:ext uri="{FF2B5EF4-FFF2-40B4-BE49-F238E27FC236}">
                <a16:creationId xmlns:a16="http://schemas.microsoft.com/office/drawing/2014/main" id="{B2A09DF4-66BC-4EAB-8354-5E0822B1B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66" y="0"/>
            <a:ext cx="3875297" cy="71199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61A61EF-88E9-4BCD-96CD-8A7FDCC6978C}"/>
              </a:ext>
            </a:extLst>
          </p:cNvPr>
          <p:cNvSpPr/>
          <p:nvPr/>
        </p:nvSpPr>
        <p:spPr>
          <a:xfrm>
            <a:off x="11095760" y="6310018"/>
            <a:ext cx="433633" cy="461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s-PE" sz="1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496E2C-10A9-44E9-8714-06E77AEB8F1B}"/>
              </a:ext>
            </a:extLst>
          </p:cNvPr>
          <p:cNvSpPr txBox="1"/>
          <p:nvPr/>
        </p:nvSpPr>
        <p:spPr>
          <a:xfrm>
            <a:off x="306759" y="6430879"/>
            <a:ext cx="4866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Cambria" panose="02040503050406030204" pitchFamily="18" charset="0"/>
                <a:ea typeface="Cambria" panose="02040503050406030204" pitchFamily="18" charset="0"/>
              </a:rPr>
              <a:t>Memoria CCIPF 2020</a:t>
            </a:r>
          </a:p>
        </p:txBody>
      </p:sp>
      <p:sp>
        <p:nvSpPr>
          <p:cNvPr id="12" name="Google Shape;364;p38">
            <a:extLst>
              <a:ext uri="{FF2B5EF4-FFF2-40B4-BE49-F238E27FC236}">
                <a16:creationId xmlns:a16="http://schemas.microsoft.com/office/drawing/2014/main" id="{605B8E37-9FF6-4727-A2FC-D5F13C349541}"/>
              </a:ext>
            </a:extLst>
          </p:cNvPr>
          <p:cNvSpPr txBox="1"/>
          <p:nvPr/>
        </p:nvSpPr>
        <p:spPr>
          <a:xfrm>
            <a:off x="3266378" y="2150400"/>
            <a:ext cx="7365000" cy="47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s-PE" sz="1600" b="1" dirty="0">
                <a:solidFill>
                  <a:schemeClr val="dk2"/>
                </a:solidFill>
              </a:rPr>
              <a:t>Ricardo GUEVARA BRINGAS </a:t>
            </a:r>
            <a:r>
              <a:rPr lang="es-PE" sz="1600" dirty="0">
                <a:solidFill>
                  <a:schemeClr val="dk2"/>
                </a:solidFill>
              </a:rPr>
              <a:t>- Socio fundador RGB </a:t>
            </a:r>
            <a:r>
              <a:rPr lang="es-PE" sz="1600" dirty="0" err="1">
                <a:solidFill>
                  <a:schemeClr val="dk2"/>
                </a:solidFill>
              </a:rPr>
              <a:t>Avocats</a:t>
            </a:r>
            <a:endParaRPr sz="1600" dirty="0">
              <a:solidFill>
                <a:schemeClr val="dk2"/>
              </a:solidFill>
            </a:endParaRPr>
          </a:p>
          <a:p>
            <a:pPr marL="457200" lvl="0" indent="-330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s-PE" sz="1600" b="1" dirty="0">
                <a:solidFill>
                  <a:schemeClr val="dk2"/>
                </a:solidFill>
              </a:rPr>
              <a:t>Laurent CAVROIS </a:t>
            </a:r>
            <a:r>
              <a:rPr lang="es-PE" sz="1600" dirty="0">
                <a:solidFill>
                  <a:schemeClr val="dk2"/>
                </a:solidFill>
              </a:rPr>
              <a:t>-</a:t>
            </a:r>
            <a:r>
              <a:rPr lang="es-PE" sz="1600" b="1" dirty="0">
                <a:solidFill>
                  <a:schemeClr val="dk2"/>
                </a:solidFill>
              </a:rPr>
              <a:t> </a:t>
            </a:r>
            <a:r>
              <a:rPr lang="es-PE" sz="1600" dirty="0">
                <a:solidFill>
                  <a:schemeClr val="dk2"/>
                </a:solidFill>
              </a:rPr>
              <a:t>Gerente General LIMA EXPRESA (VINCI)</a:t>
            </a:r>
            <a:endParaRPr sz="1600" dirty="0">
              <a:solidFill>
                <a:schemeClr val="dk2"/>
              </a:solidFill>
            </a:endParaRPr>
          </a:p>
          <a:p>
            <a:pPr marL="457200" lvl="0" indent="-330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s-PE" sz="1600" b="1" dirty="0">
                <a:solidFill>
                  <a:schemeClr val="dk2"/>
                </a:solidFill>
              </a:rPr>
              <a:t>Thibaut CONDROYER </a:t>
            </a:r>
            <a:r>
              <a:rPr lang="es-PE" sz="1600" dirty="0">
                <a:solidFill>
                  <a:schemeClr val="dk2"/>
                </a:solidFill>
              </a:rPr>
              <a:t>- Gerente Financiero ARVAL - BNP </a:t>
            </a:r>
            <a:r>
              <a:rPr lang="es-PE" sz="1600" dirty="0" err="1">
                <a:solidFill>
                  <a:schemeClr val="dk2"/>
                </a:solidFill>
              </a:rPr>
              <a:t>Paribas</a:t>
            </a:r>
            <a:r>
              <a:rPr lang="es-PE" sz="1600" dirty="0">
                <a:solidFill>
                  <a:schemeClr val="dk2"/>
                </a:solidFill>
              </a:rPr>
              <a:t> </a:t>
            </a:r>
            <a:r>
              <a:rPr lang="es-PE" sz="1600" dirty="0" err="1">
                <a:solidFill>
                  <a:schemeClr val="dk2"/>
                </a:solidFill>
              </a:rPr>
              <a:t>Group</a:t>
            </a:r>
            <a:endParaRPr sz="1600" dirty="0">
              <a:solidFill>
                <a:schemeClr val="dk2"/>
              </a:solidFill>
            </a:endParaRPr>
          </a:p>
          <a:p>
            <a:pPr marL="457200" lvl="0" indent="-330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s-PE" sz="1600" b="1" dirty="0">
                <a:solidFill>
                  <a:schemeClr val="dk2"/>
                </a:solidFill>
              </a:rPr>
              <a:t>Miguel PRIALE UGAS</a:t>
            </a:r>
            <a:r>
              <a:rPr lang="es-PE" sz="1600" dirty="0">
                <a:solidFill>
                  <a:schemeClr val="dk2"/>
                </a:solidFill>
              </a:rPr>
              <a:t> - Socio DEE Consultores</a:t>
            </a:r>
            <a:endParaRPr sz="1600" b="1" dirty="0">
              <a:solidFill>
                <a:schemeClr val="dk2"/>
              </a:solidFill>
            </a:endParaRPr>
          </a:p>
          <a:p>
            <a:pPr marL="457200" lvl="0" indent="-330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s-PE" sz="1600" b="1" dirty="0" err="1">
                <a:solidFill>
                  <a:schemeClr val="dk2"/>
                </a:solidFill>
              </a:rPr>
              <a:t>Hendrik</a:t>
            </a:r>
            <a:r>
              <a:rPr lang="es-PE" sz="1600" b="1" dirty="0">
                <a:solidFill>
                  <a:schemeClr val="dk2"/>
                </a:solidFill>
              </a:rPr>
              <a:t> DE BUYSERIE</a:t>
            </a:r>
            <a:r>
              <a:rPr lang="es-PE" sz="1600" dirty="0">
                <a:solidFill>
                  <a:schemeClr val="dk2"/>
                </a:solidFill>
              </a:rPr>
              <a:t> - Gerente General ENGIE Perú</a:t>
            </a:r>
            <a:endParaRPr sz="1600" dirty="0">
              <a:solidFill>
                <a:schemeClr val="dk2"/>
              </a:solidFill>
            </a:endParaRPr>
          </a:p>
          <a:p>
            <a:pPr marL="457200" lvl="0" indent="-330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s-PE" sz="1600" b="1" dirty="0">
                <a:solidFill>
                  <a:schemeClr val="dk2"/>
                </a:solidFill>
              </a:rPr>
              <a:t>Marie </a:t>
            </a:r>
            <a:r>
              <a:rPr lang="es-PE" sz="1600" b="1" dirty="0" err="1">
                <a:solidFill>
                  <a:schemeClr val="dk2"/>
                </a:solidFill>
              </a:rPr>
              <a:t>Stéphanie</a:t>
            </a:r>
            <a:r>
              <a:rPr lang="es-PE" sz="1600" b="1" dirty="0">
                <a:solidFill>
                  <a:schemeClr val="dk2"/>
                </a:solidFill>
              </a:rPr>
              <a:t> LE BER </a:t>
            </a:r>
            <a:r>
              <a:rPr lang="es-PE" sz="1600" dirty="0">
                <a:solidFill>
                  <a:schemeClr val="dk2"/>
                </a:solidFill>
              </a:rPr>
              <a:t>- Gerente General ALD AUTOMOTIVE PERU SA</a:t>
            </a:r>
            <a:endParaRPr sz="1600" dirty="0">
              <a:solidFill>
                <a:schemeClr val="dk2"/>
              </a:solidFill>
            </a:endParaRPr>
          </a:p>
          <a:p>
            <a:pPr marL="457200" lvl="0" indent="-330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s-PE" sz="1600" b="1" dirty="0">
                <a:solidFill>
                  <a:schemeClr val="dk2"/>
                </a:solidFill>
              </a:rPr>
              <a:t>Lionel MOREIRA </a:t>
            </a:r>
            <a:r>
              <a:rPr lang="es-PE" sz="1600" dirty="0">
                <a:solidFill>
                  <a:schemeClr val="dk2"/>
                </a:solidFill>
              </a:rPr>
              <a:t>- Gerente General NEWREST</a:t>
            </a:r>
            <a:endParaRPr sz="1600" dirty="0">
              <a:solidFill>
                <a:schemeClr val="dk2"/>
              </a:solidFill>
            </a:endParaRPr>
          </a:p>
          <a:p>
            <a:pPr marL="457200" lvl="0" indent="-330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s-PE" sz="1600" b="1" dirty="0">
                <a:solidFill>
                  <a:schemeClr val="dk2"/>
                </a:solidFill>
              </a:rPr>
              <a:t>Carlos PENNY</a:t>
            </a:r>
            <a:r>
              <a:rPr lang="es-PE" sz="1600" dirty="0">
                <a:solidFill>
                  <a:schemeClr val="dk2"/>
                </a:solidFill>
              </a:rPr>
              <a:t> - Presidente PENNYNVEST</a:t>
            </a:r>
            <a:endParaRPr sz="1600" dirty="0">
              <a:solidFill>
                <a:schemeClr val="dk2"/>
              </a:solidFill>
            </a:endParaRPr>
          </a:p>
          <a:p>
            <a:pPr marL="457200" lvl="0" indent="-330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s-PE" sz="1600" b="1" dirty="0">
                <a:solidFill>
                  <a:schemeClr val="dk2"/>
                </a:solidFill>
              </a:rPr>
              <a:t>Claudia RUARO</a:t>
            </a:r>
            <a:r>
              <a:rPr lang="es-PE" sz="1600" dirty="0">
                <a:solidFill>
                  <a:schemeClr val="dk2"/>
                </a:solidFill>
              </a:rPr>
              <a:t> - Gerente AIR FRANCE KLM</a:t>
            </a:r>
            <a:endParaRPr sz="1600" dirty="0">
              <a:solidFill>
                <a:schemeClr val="dk2"/>
              </a:solidFill>
            </a:endParaRPr>
          </a:p>
          <a:p>
            <a:pPr marL="457200" lvl="0" indent="-330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s-PE" sz="1600" b="1" dirty="0">
                <a:solidFill>
                  <a:schemeClr val="dk2"/>
                </a:solidFill>
              </a:rPr>
              <a:t>Marcel SALVETAT</a:t>
            </a:r>
            <a:r>
              <a:rPr lang="es-PE" sz="1600" dirty="0">
                <a:solidFill>
                  <a:schemeClr val="dk2"/>
                </a:solidFill>
              </a:rPr>
              <a:t> - Director General COLEGIO FRANCO PERUANO</a:t>
            </a:r>
            <a:endParaRPr sz="1600" dirty="0">
              <a:solidFill>
                <a:schemeClr val="dk2"/>
              </a:solidFill>
            </a:endParaRPr>
          </a:p>
          <a:p>
            <a:pPr marL="457200" lvl="0" indent="-330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s-PE" sz="1600" b="1" dirty="0">
                <a:solidFill>
                  <a:schemeClr val="dk2"/>
                </a:solidFill>
              </a:rPr>
              <a:t>Guillermo CREVATIN </a:t>
            </a:r>
            <a:r>
              <a:rPr lang="es-PE" sz="1600" dirty="0">
                <a:solidFill>
                  <a:schemeClr val="dk2"/>
                </a:solidFill>
              </a:rPr>
              <a:t>- Gerente General MICHELIN</a:t>
            </a:r>
            <a:endParaRPr sz="1600" dirty="0">
              <a:solidFill>
                <a:schemeClr val="dk2"/>
              </a:solidFill>
            </a:endParaRPr>
          </a:p>
          <a:p>
            <a:pPr marL="457200" lvl="0" indent="0" algn="just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</a:endParaRPr>
          </a:p>
          <a:p>
            <a:pPr marL="457200" lvl="0" indent="0" algn="just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39000"/>
              </a:lnSpc>
              <a:spcBef>
                <a:spcPts val="700"/>
              </a:spcBef>
              <a:spcAft>
                <a:spcPts val="700"/>
              </a:spcAft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13" name="Google Shape;365;p38">
            <a:extLst>
              <a:ext uri="{FF2B5EF4-FFF2-40B4-BE49-F238E27FC236}">
                <a16:creationId xmlns:a16="http://schemas.microsoft.com/office/drawing/2014/main" id="{2235C2EA-7984-44E4-8162-EF05FBB4E876}"/>
              </a:ext>
            </a:extLst>
          </p:cNvPr>
          <p:cNvSpPr txBox="1"/>
          <p:nvPr/>
        </p:nvSpPr>
        <p:spPr>
          <a:xfrm>
            <a:off x="1484453" y="2150400"/>
            <a:ext cx="1927200" cy="3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-PE" sz="1600" b="1" u="sng" dirty="0">
                <a:solidFill>
                  <a:srgbClr val="004379"/>
                </a:solidFill>
              </a:rPr>
              <a:t>Presidente</a:t>
            </a:r>
            <a:endParaRPr sz="1600" b="1" u="sng" dirty="0">
              <a:solidFill>
                <a:srgbClr val="004379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-PE" sz="1600" b="1" u="sng" dirty="0">
                <a:solidFill>
                  <a:srgbClr val="004379"/>
                </a:solidFill>
              </a:rPr>
              <a:t>Vicepresidente</a:t>
            </a:r>
            <a:endParaRPr sz="1600" b="1" u="sng" dirty="0">
              <a:solidFill>
                <a:srgbClr val="004379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-PE" sz="1600" b="1" u="sng" dirty="0">
                <a:solidFill>
                  <a:srgbClr val="004379"/>
                </a:solidFill>
              </a:rPr>
              <a:t>Tesorero</a:t>
            </a:r>
            <a:endParaRPr sz="1600" b="1" u="sng" dirty="0">
              <a:solidFill>
                <a:srgbClr val="004379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-PE" sz="1600" b="1" u="sng" dirty="0">
                <a:solidFill>
                  <a:srgbClr val="004379"/>
                </a:solidFill>
              </a:rPr>
              <a:t>Secretario</a:t>
            </a:r>
            <a:endParaRPr sz="1600" b="1" u="sng" dirty="0">
              <a:solidFill>
                <a:srgbClr val="004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61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05ECD48-8B2A-4E77-AF9E-B4ECF707C569}"/>
              </a:ext>
            </a:extLst>
          </p:cNvPr>
          <p:cNvCxnSpPr>
            <a:cxnSpLocks/>
          </p:cNvCxnSpPr>
          <p:nvPr/>
        </p:nvCxnSpPr>
        <p:spPr>
          <a:xfrm>
            <a:off x="565707" y="1326662"/>
            <a:ext cx="1846245" cy="0"/>
          </a:xfrm>
          <a:prstGeom prst="line">
            <a:avLst/>
          </a:prstGeom>
          <a:ln w="76200">
            <a:solidFill>
              <a:srgbClr val="CA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>
            <a:extLst>
              <a:ext uri="{FF2B5EF4-FFF2-40B4-BE49-F238E27FC236}">
                <a16:creationId xmlns:a16="http://schemas.microsoft.com/office/drawing/2014/main" id="{F1E9A716-2636-46FE-AA99-4557EBEF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91" y="470668"/>
            <a:ext cx="7471771" cy="559224"/>
          </a:xfrm>
        </p:spPr>
        <p:txBody>
          <a:bodyPr>
            <a:normAutofit/>
          </a:bodyPr>
          <a:lstStyle/>
          <a:p>
            <a:r>
              <a:rPr lang="es-MX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Presentacion</a:t>
            </a:r>
            <a:r>
              <a:rPr lang="es-MX" sz="2500" b="1" dirty="0">
                <a:latin typeface="Cambria" panose="02040503050406030204" pitchFamily="18" charset="0"/>
                <a:ea typeface="Cambria" panose="02040503050406030204" pitchFamily="18" charset="0"/>
              </a:rPr>
              <a:t> CCIPF 2/4 </a:t>
            </a:r>
            <a:r>
              <a:rPr lang="es-MX" sz="2500" dirty="0">
                <a:latin typeface="Cambria" panose="02040503050406030204" pitchFamily="18" charset="0"/>
                <a:ea typeface="Cambria" panose="02040503050406030204" pitchFamily="18" charset="0"/>
              </a:rPr>
              <a:t>– El Equipo a fin de año</a:t>
            </a:r>
            <a:endParaRPr lang="es-PE" sz="2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Imagen 20" descr="Logotipo&#10;&#10;Descripción generada automáticamente">
            <a:extLst>
              <a:ext uri="{FF2B5EF4-FFF2-40B4-BE49-F238E27FC236}">
                <a16:creationId xmlns:a16="http://schemas.microsoft.com/office/drawing/2014/main" id="{B2A09DF4-66BC-4EAB-8354-5E0822B1B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66" y="0"/>
            <a:ext cx="3875297" cy="71199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74F78C6-D726-458C-831F-93BD029E444A}"/>
              </a:ext>
            </a:extLst>
          </p:cNvPr>
          <p:cNvSpPr txBox="1"/>
          <p:nvPr/>
        </p:nvSpPr>
        <p:spPr>
          <a:xfrm>
            <a:off x="1363808" y="4279117"/>
            <a:ext cx="3038507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err="1">
                <a:solidFill>
                  <a:srgbClr val="395D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Gerente</a:t>
            </a:r>
            <a:r>
              <a:rPr lang="fr-FR" sz="1600" b="1" dirty="0">
                <a:solidFill>
                  <a:srgbClr val="395D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General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fr-FR" sz="1600" b="1" dirty="0">
              <a:solidFill>
                <a:srgbClr val="395D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61A61EF-88E9-4BCD-96CD-8A7FDCC6978C}"/>
              </a:ext>
            </a:extLst>
          </p:cNvPr>
          <p:cNvSpPr/>
          <p:nvPr/>
        </p:nvSpPr>
        <p:spPr>
          <a:xfrm>
            <a:off x="11095760" y="6310018"/>
            <a:ext cx="433633" cy="461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s-PE" sz="1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496E2C-10A9-44E9-8714-06E77AEB8F1B}"/>
              </a:ext>
            </a:extLst>
          </p:cNvPr>
          <p:cNvSpPr txBox="1"/>
          <p:nvPr/>
        </p:nvSpPr>
        <p:spPr>
          <a:xfrm>
            <a:off x="306759" y="6430879"/>
            <a:ext cx="4866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Cambria" panose="02040503050406030204" pitchFamily="18" charset="0"/>
                <a:ea typeface="Cambria" panose="02040503050406030204" pitchFamily="18" charset="0"/>
              </a:rPr>
              <a:t>Memoria CCIPF 2020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B4F6FCE0-D2D8-4B4D-A293-F2700FB85A68}"/>
              </a:ext>
            </a:extLst>
          </p:cNvPr>
          <p:cNvGrpSpPr/>
          <p:nvPr/>
        </p:nvGrpSpPr>
        <p:grpSpPr>
          <a:xfrm>
            <a:off x="416241" y="2244645"/>
            <a:ext cx="11159506" cy="3126913"/>
            <a:chOff x="527999" y="2209585"/>
            <a:chExt cx="11159506" cy="3126913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92DF927B-88BF-4A11-9041-CE42E29946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215" t="36284" r="21684" b="40571"/>
            <a:stretch/>
          </p:blipFill>
          <p:spPr>
            <a:xfrm>
              <a:off x="527999" y="2209585"/>
              <a:ext cx="11159506" cy="2165135"/>
            </a:xfrm>
            <a:prstGeom prst="rect">
              <a:avLst/>
            </a:prstGeom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4115CE06-7926-482D-888C-CA6AF0A2D950}"/>
                </a:ext>
              </a:extLst>
            </p:cNvPr>
            <p:cNvSpPr/>
            <p:nvPr/>
          </p:nvSpPr>
          <p:spPr>
            <a:xfrm>
              <a:off x="1139252" y="4916774"/>
              <a:ext cx="1558978" cy="4197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0BCF0BF-BA2A-4E0C-8AB9-935CB3C563A6}"/>
              </a:ext>
            </a:extLst>
          </p:cNvPr>
          <p:cNvSpPr txBox="1"/>
          <p:nvPr/>
        </p:nvSpPr>
        <p:spPr>
          <a:xfrm>
            <a:off x="4574561" y="4298219"/>
            <a:ext cx="4085257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rgbClr val="395D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Responsable </a:t>
            </a:r>
            <a:r>
              <a:rPr lang="fr-FR" sz="1600" b="1" dirty="0" err="1">
                <a:solidFill>
                  <a:srgbClr val="395D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Comercial</a:t>
            </a:r>
            <a:r>
              <a:rPr lang="fr-FR" sz="1600" b="1" dirty="0">
                <a:solidFill>
                  <a:srgbClr val="395D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 </a:t>
            </a:r>
            <a:r>
              <a:rPr lang="fr-FR" sz="1600" b="1" dirty="0" err="1">
                <a:solidFill>
                  <a:srgbClr val="395D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Comunicación</a:t>
            </a:r>
            <a:endParaRPr lang="fr-FR" sz="1600" b="1" dirty="0">
              <a:solidFill>
                <a:srgbClr val="395D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fr-FR" sz="1600" b="1" dirty="0">
              <a:solidFill>
                <a:srgbClr val="395D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272DB81-BB7D-4E3C-A686-CBEBCD7DE514}"/>
              </a:ext>
            </a:extLst>
          </p:cNvPr>
          <p:cNvSpPr txBox="1"/>
          <p:nvPr/>
        </p:nvSpPr>
        <p:spPr>
          <a:xfrm>
            <a:off x="9388882" y="4274925"/>
            <a:ext cx="2501494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rgbClr val="395D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Asistente de </a:t>
            </a:r>
            <a:r>
              <a:rPr lang="fr-FR" sz="1600" b="1" dirty="0" err="1">
                <a:solidFill>
                  <a:srgbClr val="395D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Gerencia</a:t>
            </a:r>
            <a:endParaRPr lang="fr-FR" sz="1600" b="1" dirty="0">
              <a:solidFill>
                <a:srgbClr val="395D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fr-FR" sz="1600" b="1" dirty="0">
              <a:solidFill>
                <a:srgbClr val="395D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701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05ECD48-8B2A-4E77-AF9E-B4ECF707C569}"/>
              </a:ext>
            </a:extLst>
          </p:cNvPr>
          <p:cNvCxnSpPr>
            <a:cxnSpLocks/>
          </p:cNvCxnSpPr>
          <p:nvPr/>
        </p:nvCxnSpPr>
        <p:spPr>
          <a:xfrm>
            <a:off x="565707" y="1326662"/>
            <a:ext cx="1846245" cy="0"/>
          </a:xfrm>
          <a:prstGeom prst="line">
            <a:avLst/>
          </a:prstGeom>
          <a:ln w="76200">
            <a:solidFill>
              <a:srgbClr val="CA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>
            <a:extLst>
              <a:ext uri="{FF2B5EF4-FFF2-40B4-BE49-F238E27FC236}">
                <a16:creationId xmlns:a16="http://schemas.microsoft.com/office/drawing/2014/main" id="{F1E9A716-2636-46FE-AA99-4557EBEF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91" y="470668"/>
            <a:ext cx="7471771" cy="559224"/>
          </a:xfrm>
        </p:spPr>
        <p:txBody>
          <a:bodyPr>
            <a:normAutofit/>
          </a:bodyPr>
          <a:lstStyle/>
          <a:p>
            <a:r>
              <a:rPr lang="es-MX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Presentacion</a:t>
            </a:r>
            <a:r>
              <a:rPr lang="es-MX" sz="2500" b="1" dirty="0">
                <a:latin typeface="Cambria" panose="02040503050406030204" pitchFamily="18" charset="0"/>
                <a:ea typeface="Cambria" panose="02040503050406030204" pitchFamily="18" charset="0"/>
              </a:rPr>
              <a:t> CCIPF 3/4 </a:t>
            </a:r>
            <a:r>
              <a:rPr lang="es-MX" sz="2500" dirty="0">
                <a:latin typeface="Cambria" panose="02040503050406030204" pitchFamily="18" charset="0"/>
                <a:ea typeface="Cambria" panose="02040503050406030204" pitchFamily="18" charset="0"/>
              </a:rPr>
              <a:t>– Nuestros asociados</a:t>
            </a:r>
            <a:endParaRPr lang="es-PE" sz="2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Imagen 20" descr="Logotipo&#10;&#10;Descripción generada automáticamente">
            <a:extLst>
              <a:ext uri="{FF2B5EF4-FFF2-40B4-BE49-F238E27FC236}">
                <a16:creationId xmlns:a16="http://schemas.microsoft.com/office/drawing/2014/main" id="{B2A09DF4-66BC-4EAB-8354-5E0822B1B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66" y="0"/>
            <a:ext cx="3875297" cy="71199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61A61EF-88E9-4BCD-96CD-8A7FDCC6978C}"/>
              </a:ext>
            </a:extLst>
          </p:cNvPr>
          <p:cNvSpPr/>
          <p:nvPr/>
        </p:nvSpPr>
        <p:spPr>
          <a:xfrm>
            <a:off x="11095760" y="6310018"/>
            <a:ext cx="433633" cy="461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s-PE" sz="1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496E2C-10A9-44E9-8714-06E77AEB8F1B}"/>
              </a:ext>
            </a:extLst>
          </p:cNvPr>
          <p:cNvSpPr txBox="1"/>
          <p:nvPr/>
        </p:nvSpPr>
        <p:spPr>
          <a:xfrm>
            <a:off x="306759" y="6430879"/>
            <a:ext cx="4866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Cambria" panose="02040503050406030204" pitchFamily="18" charset="0"/>
                <a:ea typeface="Cambria" panose="02040503050406030204" pitchFamily="18" charset="0"/>
              </a:rPr>
              <a:t>Memoria CCIPF 2020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9CD0D0A-7D6A-421F-A279-604B23BA6937}"/>
              </a:ext>
            </a:extLst>
          </p:cNvPr>
          <p:cNvSpPr txBox="1"/>
          <p:nvPr/>
        </p:nvSpPr>
        <p:spPr>
          <a:xfrm>
            <a:off x="3324586" y="1679994"/>
            <a:ext cx="5542828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Nuestros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asociados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Premium</a:t>
            </a: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2BF25C1-4878-415D-AA52-E357A206E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795" y="2609741"/>
            <a:ext cx="3411235" cy="2325454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2111BE53-FB99-4A32-8F64-C27F8CF48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09" y="4680138"/>
            <a:ext cx="3710556" cy="1205931"/>
          </a:xfrm>
          <a:prstGeom prst="rect">
            <a:avLst/>
          </a:prstGeom>
        </p:spPr>
      </p:pic>
      <p:pic>
        <p:nvPicPr>
          <p:cNvPr id="13" name="Imagen 1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D57E928-F54C-474D-97E0-895F5C2C5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262" y="4899607"/>
            <a:ext cx="5116303" cy="766994"/>
          </a:xfrm>
          <a:prstGeom prst="rect">
            <a:avLst/>
          </a:prstGeom>
        </p:spPr>
      </p:pic>
      <p:pic>
        <p:nvPicPr>
          <p:cNvPr id="15" name="Imagen 14" descr="Texto&#10;&#10;Descripción generada automáticamente">
            <a:extLst>
              <a:ext uri="{FF2B5EF4-FFF2-40B4-BE49-F238E27FC236}">
                <a16:creationId xmlns:a16="http://schemas.microsoft.com/office/drawing/2014/main" id="{807DC736-CD39-4DD7-B3B4-7235788AAF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06" y="2796247"/>
            <a:ext cx="4308794" cy="146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4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05ECD48-8B2A-4E77-AF9E-B4ECF707C569}"/>
              </a:ext>
            </a:extLst>
          </p:cNvPr>
          <p:cNvCxnSpPr>
            <a:cxnSpLocks/>
          </p:cNvCxnSpPr>
          <p:nvPr/>
        </p:nvCxnSpPr>
        <p:spPr>
          <a:xfrm>
            <a:off x="565707" y="1326662"/>
            <a:ext cx="1846245" cy="0"/>
          </a:xfrm>
          <a:prstGeom prst="line">
            <a:avLst/>
          </a:prstGeom>
          <a:ln w="76200">
            <a:solidFill>
              <a:srgbClr val="CA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>
            <a:extLst>
              <a:ext uri="{FF2B5EF4-FFF2-40B4-BE49-F238E27FC236}">
                <a16:creationId xmlns:a16="http://schemas.microsoft.com/office/drawing/2014/main" id="{F1E9A716-2636-46FE-AA99-4557EBEF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91" y="470668"/>
            <a:ext cx="7471771" cy="559224"/>
          </a:xfrm>
        </p:spPr>
        <p:txBody>
          <a:bodyPr>
            <a:normAutofit/>
          </a:bodyPr>
          <a:lstStyle/>
          <a:p>
            <a:r>
              <a:rPr lang="es-MX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Presentacion</a:t>
            </a:r>
            <a:r>
              <a:rPr lang="es-MX" sz="2500" b="1" dirty="0">
                <a:latin typeface="Cambria" panose="02040503050406030204" pitchFamily="18" charset="0"/>
                <a:ea typeface="Cambria" panose="02040503050406030204" pitchFamily="18" charset="0"/>
              </a:rPr>
              <a:t> CCIPF 3/4 </a:t>
            </a:r>
            <a:r>
              <a:rPr lang="es-MX" sz="2500" dirty="0">
                <a:latin typeface="Cambria" panose="02040503050406030204" pitchFamily="18" charset="0"/>
                <a:ea typeface="Cambria" panose="02040503050406030204" pitchFamily="18" charset="0"/>
              </a:rPr>
              <a:t>– Nuestros asociados</a:t>
            </a:r>
            <a:endParaRPr lang="es-PE" sz="2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Imagen 20" descr="Logotipo&#10;&#10;Descripción generada automáticamente">
            <a:extLst>
              <a:ext uri="{FF2B5EF4-FFF2-40B4-BE49-F238E27FC236}">
                <a16:creationId xmlns:a16="http://schemas.microsoft.com/office/drawing/2014/main" id="{B2A09DF4-66BC-4EAB-8354-5E0822B1B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66" y="0"/>
            <a:ext cx="3875297" cy="71199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61A61EF-88E9-4BCD-96CD-8A7FDCC6978C}"/>
              </a:ext>
            </a:extLst>
          </p:cNvPr>
          <p:cNvSpPr/>
          <p:nvPr/>
        </p:nvSpPr>
        <p:spPr>
          <a:xfrm>
            <a:off x="11095760" y="6310018"/>
            <a:ext cx="433633" cy="461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s-PE" sz="1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496E2C-10A9-44E9-8714-06E77AEB8F1B}"/>
              </a:ext>
            </a:extLst>
          </p:cNvPr>
          <p:cNvSpPr txBox="1"/>
          <p:nvPr/>
        </p:nvSpPr>
        <p:spPr>
          <a:xfrm>
            <a:off x="306759" y="6430879"/>
            <a:ext cx="4866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Cambria" panose="02040503050406030204" pitchFamily="18" charset="0"/>
                <a:ea typeface="Cambria" panose="02040503050406030204" pitchFamily="18" charset="0"/>
              </a:rPr>
              <a:t>Memoria CCIPF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1769485-1971-4926-8B6F-0244612E4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505525"/>
              </p:ext>
            </p:extLst>
          </p:nvPr>
        </p:nvGraphicFramePr>
        <p:xfrm>
          <a:off x="796976" y="2129704"/>
          <a:ext cx="10515600" cy="38220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410779553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18771073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12272536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352853670"/>
                    </a:ext>
                  </a:extLst>
                </a:gridCol>
              </a:tblGrid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 &amp; B Trading S.R.Ltda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Coface Services Peru Sociedad Anonima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Europ Assistance S.A. Sucursal del Peru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Rimac Seguros y Reaseguros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049530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Agencia Francesa de Desarrollo (AFD) 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Colegio Franco Peruano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Foraco Peru SAC.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Sade-Comp.Gnral.Travaux d'Hydrl.Suc.Peru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1034652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Agromar Industrial S.A.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Colvias S.A.C.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Gertrude Saem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Saint - Gobain Peru S.A.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102307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ALD Automotive Peru S.A.C. - ALD Peru S.A.C.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Collecte Localisation Satellites Peru S.A.C.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Havas Media Peru S.A.C.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Sanofi-Aventis del Peru S.A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916609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Alianza Francesa de Lima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Consultores para Decisiones Estrategicas 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Hernandez &amp; Cia. Abogados 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SBP S.A.C.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4267527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Alstom Transport Peru S.A.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Corporación Hotelera del Cuzco S.A.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Importaciones y Servicios Germania S.A.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Scotiabank Peru SAA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3379183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Andina Idiomas E.I.R.L.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Cuatrecasas Gonçalves Pereira 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Indeco S.A.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Schneider Electric Peru S.A.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412957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AOV Abogados S.A.C. - AOV Abogados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Debron Sociedad Anonima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Inversiones La Rioja S.A.C.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Señalizacion Girod Peru S.A.C.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11464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Asociacion de Exportadores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Delta Plus Peru S.A.C.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Kanay S.A.C.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Sociedad de Desarrollo de Hoteles Peruanos 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4871297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Atton San Isidro S.A.C.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Deutsche Pharma S.A.C.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Lesaffre Peru S.A.C.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Societe Air France Sucursal en el Peru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570974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Avila &amp; Abogados S.A.C.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Dorer Moyano Erwin Arturo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Lima Expresa S.A.C.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Societe Generale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590404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Baltic Real Estate S.A.C.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Ebrra Asesores S 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Michelin del Peru S.A.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Sodexo Pass Peru S.A.C.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849787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Belmond Peru S.A.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Ecocert Peru S.A.C.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Newrest Peru S.A.C.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Sodexo Peru S.A.C.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195169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Berthier Pierre Jean Francois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ECTI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Patricia Isabel Cuba Sanchez de Sichler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Suez Water Advanced Solutions Peru S.A.C.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49984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Bringas,Perez &amp; Moreno 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Edenred Peru S.A.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Pennynvest SAC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Tradexa Peru S.A.C.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7500390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Bureau Veritas del Peru S.A.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Edf Peru S.A.C.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Perenco Peru Petroleum 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Union des Francais de l'etranger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820108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Camara de Comercio de Lima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Eiffage Genie Civil Marine, Sucursal del Peru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Poma Colombia S.A.S. Sucursal del Peru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Universidad Le Cordon Bleu S.A.C.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916856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Casa Grande Sociedad Anonima Abierta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Embajada de Francia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Premium Brands S.A.C.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Vargas Alencastre, Garcia &amp; Asociados 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640934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Casa Teodoro Harth S 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Engie Energia Peru S.A.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Realiperu S.A.C.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Vegepolys Latina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7944066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Casahierro Abogados Sociedad Civil de R.L.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Estudio Olaechea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Rentaequipos Leasing Peru S.A.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Veolia Servicios Peru S.A.C.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374599"/>
                  </a:ext>
                </a:extLst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Ceva Salud Animal S.A.C.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Eurogerm Andina SAC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RGB Avocats S.A.C.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433031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C9594594-4803-43C1-AE5B-7E02B6FF49D4}"/>
              </a:ext>
            </a:extLst>
          </p:cNvPr>
          <p:cNvSpPr txBox="1"/>
          <p:nvPr/>
        </p:nvSpPr>
        <p:spPr>
          <a:xfrm>
            <a:off x="3324586" y="1361656"/>
            <a:ext cx="5542828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Todos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nuestros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asociados</a:t>
            </a:r>
            <a:endParaRPr lang="fr-FR" sz="24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63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05ECD48-8B2A-4E77-AF9E-B4ECF707C569}"/>
              </a:ext>
            </a:extLst>
          </p:cNvPr>
          <p:cNvCxnSpPr>
            <a:cxnSpLocks/>
          </p:cNvCxnSpPr>
          <p:nvPr/>
        </p:nvCxnSpPr>
        <p:spPr>
          <a:xfrm>
            <a:off x="565707" y="1326662"/>
            <a:ext cx="1846245" cy="0"/>
          </a:xfrm>
          <a:prstGeom prst="line">
            <a:avLst/>
          </a:prstGeom>
          <a:ln w="76200">
            <a:solidFill>
              <a:srgbClr val="CA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>
            <a:extLst>
              <a:ext uri="{FF2B5EF4-FFF2-40B4-BE49-F238E27FC236}">
                <a16:creationId xmlns:a16="http://schemas.microsoft.com/office/drawing/2014/main" id="{F1E9A716-2636-46FE-AA99-4557EBEF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91" y="470668"/>
            <a:ext cx="7471771" cy="559224"/>
          </a:xfrm>
        </p:spPr>
        <p:txBody>
          <a:bodyPr>
            <a:normAutofit/>
          </a:bodyPr>
          <a:lstStyle/>
          <a:p>
            <a:r>
              <a:rPr lang="es-MX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Presentacion</a:t>
            </a:r>
            <a:r>
              <a:rPr lang="es-MX" sz="2500" b="1" dirty="0">
                <a:latin typeface="Cambria" panose="02040503050406030204" pitchFamily="18" charset="0"/>
                <a:ea typeface="Cambria" panose="02040503050406030204" pitchFamily="18" charset="0"/>
              </a:rPr>
              <a:t> CCIPF 4/4 </a:t>
            </a:r>
            <a:r>
              <a:rPr lang="es-MX" sz="2500" dirty="0">
                <a:latin typeface="Cambria" panose="02040503050406030204" pitchFamily="18" charset="0"/>
                <a:ea typeface="Cambria" panose="02040503050406030204" pitchFamily="18" charset="0"/>
              </a:rPr>
              <a:t>– Los servicios</a:t>
            </a:r>
            <a:endParaRPr lang="es-PE" sz="2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Imagen 20" descr="Logotipo&#10;&#10;Descripción generada automáticamente">
            <a:extLst>
              <a:ext uri="{FF2B5EF4-FFF2-40B4-BE49-F238E27FC236}">
                <a16:creationId xmlns:a16="http://schemas.microsoft.com/office/drawing/2014/main" id="{B2A09DF4-66BC-4EAB-8354-5E0822B1B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66" y="0"/>
            <a:ext cx="3875297" cy="71199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61A61EF-88E9-4BCD-96CD-8A7FDCC6978C}"/>
              </a:ext>
            </a:extLst>
          </p:cNvPr>
          <p:cNvSpPr/>
          <p:nvPr/>
        </p:nvSpPr>
        <p:spPr>
          <a:xfrm>
            <a:off x="11095760" y="6310018"/>
            <a:ext cx="433633" cy="461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s-PE" sz="1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496E2C-10A9-44E9-8714-06E77AEB8F1B}"/>
              </a:ext>
            </a:extLst>
          </p:cNvPr>
          <p:cNvSpPr txBox="1"/>
          <p:nvPr/>
        </p:nvSpPr>
        <p:spPr>
          <a:xfrm>
            <a:off x="306759" y="6430879"/>
            <a:ext cx="4866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Cambria" panose="02040503050406030204" pitchFamily="18" charset="0"/>
                <a:ea typeface="Cambria" panose="02040503050406030204" pitchFamily="18" charset="0"/>
              </a:rPr>
              <a:t>Memoria CCIPF 2020</a:t>
            </a:r>
          </a:p>
        </p:txBody>
      </p:sp>
      <p:graphicFrame>
        <p:nvGraphicFramePr>
          <p:cNvPr id="15" name="Tabla 2">
            <a:extLst>
              <a:ext uri="{FF2B5EF4-FFF2-40B4-BE49-F238E27FC236}">
                <a16:creationId xmlns:a16="http://schemas.microsoft.com/office/drawing/2014/main" id="{98B9502A-2D45-4224-B759-459877ECE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349244"/>
              </p:ext>
            </p:extLst>
          </p:nvPr>
        </p:nvGraphicFramePr>
        <p:xfrm>
          <a:off x="2168164" y="4331658"/>
          <a:ext cx="9464925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4975">
                  <a:extLst>
                    <a:ext uri="{9D8B030D-6E8A-4147-A177-3AD203B41FA5}">
                      <a16:colId xmlns:a16="http://schemas.microsoft.com/office/drawing/2014/main" val="3893721030"/>
                    </a:ext>
                  </a:extLst>
                </a:gridCol>
                <a:gridCol w="3154975">
                  <a:extLst>
                    <a:ext uri="{9D8B030D-6E8A-4147-A177-3AD203B41FA5}">
                      <a16:colId xmlns:a16="http://schemas.microsoft.com/office/drawing/2014/main" val="2370024783"/>
                    </a:ext>
                  </a:extLst>
                </a:gridCol>
                <a:gridCol w="3154975">
                  <a:extLst>
                    <a:ext uri="{9D8B030D-6E8A-4147-A177-3AD203B41FA5}">
                      <a16:colId xmlns:a16="http://schemas.microsoft.com/office/drawing/2014/main" val="4239430695"/>
                    </a:ext>
                  </a:extLst>
                </a:gridCol>
              </a:tblGrid>
              <a:tr h="375995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latin typeface="Corbel" panose="020B0503020204020204" pitchFamily="34" charset="0"/>
                        </a:rPr>
                        <a:t>Servicios incluidos</a:t>
                      </a:r>
                      <a:endParaRPr lang="es-PE" sz="2000" dirty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rgbClr val="CA00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latin typeface="Corbel" panose="020B0503020204020204" pitchFamily="34" charset="0"/>
                        </a:rPr>
                        <a:t>Tarifas preferenciales</a:t>
                      </a:r>
                      <a:endParaRPr lang="es-PE" sz="2000" dirty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rgbClr val="CA00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latin typeface="Corbel" panose="020B0503020204020204" pitchFamily="34" charset="0"/>
                        </a:rPr>
                        <a:t>Otros servicios</a:t>
                      </a:r>
                      <a:endParaRPr lang="es-PE" sz="2000" dirty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rgbClr val="CA00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498217"/>
                  </a:ext>
                </a:extLst>
              </a:tr>
              <a:tr h="144805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400" dirty="0">
                          <a:latin typeface="Corbel" panose="020B0503020204020204" pitchFamily="34" charset="0"/>
                        </a:rPr>
                        <a:t>Acceso privilegiado a nuestra red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400" dirty="0">
                          <a:latin typeface="Corbel" panose="020B0503020204020204" pitchFamily="34" charset="0"/>
                        </a:rPr>
                        <a:t>Lista de contactos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400" dirty="0">
                          <a:latin typeface="Corbel" panose="020B0503020204020204" pitchFamily="34" charset="0"/>
                        </a:rPr>
                        <a:t>Organización de reuniones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400" dirty="0">
                          <a:latin typeface="Corbel" panose="020B0503020204020204" pitchFamily="34" charset="0"/>
                        </a:rPr>
                        <a:t>Acceso a nuestras conferencias de negocios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400" dirty="0">
                          <a:latin typeface="Corbel" panose="020B0503020204020204" pitchFamily="34" charset="0"/>
                        </a:rPr>
                        <a:t>Organización de </a:t>
                      </a:r>
                      <a:r>
                        <a:rPr lang="es-MX" sz="1400" dirty="0" err="1">
                          <a:latin typeface="Corbel" panose="020B0503020204020204" pitchFamily="34" charset="0"/>
                        </a:rPr>
                        <a:t>Webinars</a:t>
                      </a:r>
                      <a:endParaRPr lang="es-MX" sz="1400" dirty="0">
                        <a:latin typeface="Corbel" panose="020B0503020204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400" dirty="0">
                          <a:latin typeface="Corbel" panose="020B0503020204020204" pitchFamily="34" charset="0"/>
                        </a:rPr>
                        <a:t>Difusión de notas de prensa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latin typeface="Corbel" panose="020B0503020204020204" pitchFamily="34" charset="0"/>
                        </a:rPr>
                        <a:t>Organización de eventos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latin typeface="Corbel" panose="020B0503020204020204" pitchFamily="34" charset="0"/>
                        </a:rPr>
                        <a:t>Descuentos en envíos internacionales a través de UPS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latin typeface="Corbel" panose="020B0503020204020204" pitchFamily="34" charset="0"/>
                        </a:rPr>
                        <a:t>Precio especial para las traducciones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latin typeface="Corbel" panose="020B0503020204020204" pitchFamily="34" charset="0"/>
                        </a:rPr>
                        <a:t>Descuento en nuestros servicios comerciales</a:t>
                      </a:r>
                      <a:endParaRPr lang="fr-FR" sz="1400" dirty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latin typeface="Corbel" panose="020B0503020204020204" pitchFamily="34" charset="0"/>
                        </a:rPr>
                        <a:t>Uso ocasional de nuestros espacios para reuniones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latin typeface="Corbel" panose="020B0503020204020204" pitchFamily="34" charset="0"/>
                        </a:rPr>
                        <a:t>Alojamiento VIE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latin typeface="Corbel" panose="020B0503020204020204" pitchFamily="34" charset="0"/>
                        </a:rPr>
                        <a:t>Distribución de ofertas de trabajo / </a:t>
                      </a:r>
                      <a:r>
                        <a:rPr lang="es-MX" sz="1400" dirty="0" err="1">
                          <a:latin typeface="Corbel" panose="020B0503020204020204" pitchFamily="34" charset="0"/>
                        </a:rPr>
                        <a:t>CVs</a:t>
                      </a:r>
                      <a:endParaRPr lang="fr-FR" sz="1400" noProof="0" dirty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203988"/>
                  </a:ext>
                </a:extLst>
              </a:tr>
            </a:tbl>
          </a:graphicData>
        </a:graphic>
      </p:graphicFrame>
      <p:pic>
        <p:nvPicPr>
          <p:cNvPr id="16" name="Gráfico 15" descr="Etiqueta">
            <a:extLst>
              <a:ext uri="{FF2B5EF4-FFF2-40B4-BE49-F238E27FC236}">
                <a16:creationId xmlns:a16="http://schemas.microsoft.com/office/drawing/2014/main" id="{28A3C3E0-E5F7-46F3-8418-D7E208715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7226" y="3757708"/>
            <a:ext cx="570513" cy="496967"/>
          </a:xfrm>
          <a:prstGeom prst="rect">
            <a:avLst/>
          </a:prstGeom>
        </p:spPr>
      </p:pic>
      <p:pic>
        <p:nvPicPr>
          <p:cNvPr id="17" name="Gráfico 16" descr="Apretón de manos">
            <a:extLst>
              <a:ext uri="{FF2B5EF4-FFF2-40B4-BE49-F238E27FC236}">
                <a16:creationId xmlns:a16="http://schemas.microsoft.com/office/drawing/2014/main" id="{F182340F-06F9-4AFF-9E3D-1816E9F7B1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66296" y="3757708"/>
            <a:ext cx="641362" cy="558683"/>
          </a:xfrm>
          <a:prstGeom prst="rect">
            <a:avLst/>
          </a:prstGeom>
        </p:spPr>
      </p:pic>
      <p:pic>
        <p:nvPicPr>
          <p:cNvPr id="18" name="Gráfico 17" descr="Trabajo remoto">
            <a:extLst>
              <a:ext uri="{FF2B5EF4-FFF2-40B4-BE49-F238E27FC236}">
                <a16:creationId xmlns:a16="http://schemas.microsoft.com/office/drawing/2014/main" id="{FC7B225E-E53A-49C8-8DE3-26C37BD15D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91833" y="3772975"/>
            <a:ext cx="641362" cy="558683"/>
          </a:xfrm>
          <a:prstGeom prst="rect">
            <a:avLst/>
          </a:prstGeom>
        </p:spPr>
      </p:pic>
      <p:graphicFrame>
        <p:nvGraphicFramePr>
          <p:cNvPr id="19" name="Tabla 2">
            <a:extLst>
              <a:ext uri="{FF2B5EF4-FFF2-40B4-BE49-F238E27FC236}">
                <a16:creationId xmlns:a16="http://schemas.microsoft.com/office/drawing/2014/main" id="{CA5F217E-7C19-461A-8C9E-B49C6210A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61905"/>
              </p:ext>
            </p:extLst>
          </p:nvPr>
        </p:nvGraphicFramePr>
        <p:xfrm>
          <a:off x="2168164" y="1867933"/>
          <a:ext cx="9422844" cy="1721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0948">
                  <a:extLst>
                    <a:ext uri="{9D8B030D-6E8A-4147-A177-3AD203B41FA5}">
                      <a16:colId xmlns:a16="http://schemas.microsoft.com/office/drawing/2014/main" val="3893721030"/>
                    </a:ext>
                  </a:extLst>
                </a:gridCol>
                <a:gridCol w="3140948">
                  <a:extLst>
                    <a:ext uri="{9D8B030D-6E8A-4147-A177-3AD203B41FA5}">
                      <a16:colId xmlns:a16="http://schemas.microsoft.com/office/drawing/2014/main" val="2370024783"/>
                    </a:ext>
                  </a:extLst>
                </a:gridCol>
                <a:gridCol w="3140948">
                  <a:extLst>
                    <a:ext uri="{9D8B030D-6E8A-4147-A177-3AD203B41FA5}">
                      <a16:colId xmlns:a16="http://schemas.microsoft.com/office/drawing/2014/main" val="4239430695"/>
                    </a:ext>
                  </a:extLst>
                </a:gridCol>
              </a:tblGrid>
              <a:tr h="324113">
                <a:tc>
                  <a:txBody>
                    <a:bodyPr/>
                    <a:lstStyle/>
                    <a:p>
                      <a:pPr algn="ctr"/>
                      <a:r>
                        <a:rPr lang="fr-FR" sz="2000" noProof="0" dirty="0" err="1">
                          <a:latin typeface="Corbel" panose="020B0503020204020204" pitchFamily="34" charset="0"/>
                        </a:rPr>
                        <a:t>Prospección</a:t>
                      </a:r>
                      <a:endParaRPr lang="fr-FR" sz="2000" noProof="0" dirty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rgbClr val="1246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noProof="0" dirty="0" err="1">
                          <a:latin typeface="Corbel" panose="020B0503020204020204" pitchFamily="34" charset="0"/>
                        </a:rPr>
                        <a:t>Implantación</a:t>
                      </a:r>
                      <a:endParaRPr lang="fr-FR" sz="2000" noProof="0" dirty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rgbClr val="1246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noProof="0" dirty="0" err="1">
                          <a:latin typeface="Corbel" panose="020B0503020204020204" pitchFamily="34" charset="0"/>
                        </a:rPr>
                        <a:t>Otros</a:t>
                      </a:r>
                      <a:endParaRPr lang="fr-FR" sz="2000" noProof="0" dirty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rgbClr val="1246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498217"/>
                  </a:ext>
                </a:extLst>
              </a:tr>
              <a:tr h="132569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noProof="0" dirty="0" err="1">
                          <a:latin typeface="Corbel" panose="020B0503020204020204" pitchFamily="34" charset="0"/>
                        </a:rPr>
                        <a:t>Diagnóstico</a:t>
                      </a:r>
                      <a:r>
                        <a:rPr lang="fr-FR" sz="1400" noProof="0" dirty="0">
                          <a:latin typeface="Corbel" panose="020B0503020204020204" pitchFamily="34" charset="0"/>
                        </a:rPr>
                        <a:t> de </a:t>
                      </a:r>
                      <a:r>
                        <a:rPr lang="fr-FR" sz="1400" noProof="0" dirty="0" err="1">
                          <a:latin typeface="Corbel" panose="020B0503020204020204" pitchFamily="34" charset="0"/>
                        </a:rPr>
                        <a:t>mercado</a:t>
                      </a:r>
                      <a:endParaRPr lang="fr-FR" sz="1400" noProof="0" dirty="0">
                        <a:latin typeface="Corbel" panose="020B05030202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noProof="0" dirty="0">
                          <a:latin typeface="Corbel" panose="020B0503020204020204" pitchFamily="34" charset="0"/>
                        </a:rPr>
                        <a:t>Investigación de mercado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noProof="0" dirty="0">
                          <a:latin typeface="Corbel" panose="020B0503020204020204" pitchFamily="34" charset="0"/>
                        </a:rPr>
                        <a:t>Lista de prospectos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noProof="0" dirty="0">
                          <a:latin typeface="Corbel" panose="020B0503020204020204" pitchFamily="34" charset="0"/>
                        </a:rPr>
                        <a:t>Programa de citas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noProof="0" dirty="0">
                          <a:latin typeface="Corbel" panose="020B0503020204020204" pitchFamily="34" charset="0"/>
                        </a:rPr>
                        <a:t>Día de acompañamiento</a:t>
                      </a:r>
                      <a:endParaRPr lang="fr-FR" sz="1400" noProof="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noProof="0" dirty="0">
                          <a:latin typeface="Corbel" panose="020B0503020204020204" pitchFamily="34" charset="0"/>
                        </a:rPr>
                        <a:t>Domiciliación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noProof="0" dirty="0">
                          <a:latin typeface="Corbel" panose="020B0503020204020204" pitchFamily="34" charset="0"/>
                        </a:rPr>
                        <a:t>Alojamiento VIE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noProof="0" dirty="0">
                          <a:latin typeface="Corbel" panose="020B0503020204020204" pitchFamily="34" charset="0"/>
                        </a:rPr>
                        <a:t>Guía de implantación</a:t>
                      </a:r>
                      <a:endParaRPr lang="fr-FR" sz="1400" noProof="0" dirty="0">
                        <a:latin typeface="Corbel" panose="020B0503020204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400" noProof="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noProof="0" dirty="0">
                          <a:latin typeface="Corbel" panose="020B0503020204020204" pitchFamily="34" charset="0"/>
                        </a:rPr>
                        <a:t>Realización de planes de comunicación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noProof="0" dirty="0">
                          <a:latin typeface="Corbel" panose="020B0503020204020204" pitchFamily="34" charset="0"/>
                        </a:rPr>
                        <a:t>Traducciones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noProof="0" dirty="0">
                          <a:latin typeface="Corbel" panose="020B0503020204020204" pitchFamily="34" charset="0"/>
                        </a:rPr>
                        <a:t>Misiones colectivas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noProof="0" dirty="0">
                          <a:latin typeface="Corbel" panose="020B0503020204020204" pitchFamily="34" charset="0"/>
                        </a:rPr>
                        <a:t>Mediación de conflicto</a:t>
                      </a:r>
                      <a:endParaRPr lang="fr-FR" sz="1400" noProof="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203988"/>
                  </a:ext>
                </a:extLst>
              </a:tr>
            </a:tbl>
          </a:graphicData>
        </a:graphic>
      </p:graphicFrame>
      <p:pic>
        <p:nvPicPr>
          <p:cNvPr id="20" name="Gráfico 19" descr="Audiencia objetivo">
            <a:extLst>
              <a:ext uri="{FF2B5EF4-FFF2-40B4-BE49-F238E27FC236}">
                <a16:creationId xmlns:a16="http://schemas.microsoft.com/office/drawing/2014/main" id="{74BE52F9-1B3B-4E52-8BF5-E82197265A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75450" y="1297670"/>
            <a:ext cx="623053" cy="623053"/>
          </a:xfrm>
          <a:prstGeom prst="rect">
            <a:avLst/>
          </a:prstGeom>
        </p:spPr>
      </p:pic>
      <p:pic>
        <p:nvPicPr>
          <p:cNvPr id="22" name="Gráfico 21" descr="Marcador">
            <a:extLst>
              <a:ext uri="{FF2B5EF4-FFF2-40B4-BE49-F238E27FC236}">
                <a16:creationId xmlns:a16="http://schemas.microsoft.com/office/drawing/2014/main" id="{895E98C8-01C9-442B-A529-E33919746B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60296" y="1236723"/>
            <a:ext cx="554227" cy="554227"/>
          </a:xfrm>
          <a:prstGeom prst="rect">
            <a:avLst/>
          </a:prstGeom>
        </p:spPr>
      </p:pic>
      <p:pic>
        <p:nvPicPr>
          <p:cNvPr id="23" name="Gráfico 22" descr="Chateo">
            <a:extLst>
              <a:ext uri="{FF2B5EF4-FFF2-40B4-BE49-F238E27FC236}">
                <a16:creationId xmlns:a16="http://schemas.microsoft.com/office/drawing/2014/main" id="{EB95D960-A129-4949-95E6-997C24C60D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76316" y="1271275"/>
            <a:ext cx="623053" cy="6230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F989E4-1864-458A-B269-6542CEA92F4A}"/>
              </a:ext>
            </a:extLst>
          </p:cNvPr>
          <p:cNvSpPr txBox="1"/>
          <p:nvPr/>
        </p:nvSpPr>
        <p:spPr>
          <a:xfrm>
            <a:off x="287905" y="5027373"/>
            <a:ext cx="1710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CA0046"/>
                </a:solidFill>
              </a:rPr>
              <a:t>Servicios a los </a:t>
            </a:r>
          </a:p>
          <a:p>
            <a:pPr algn="ctr"/>
            <a:r>
              <a:rPr lang="es-MX" sz="2000" b="1" dirty="0">
                <a:solidFill>
                  <a:srgbClr val="CA0046"/>
                </a:solidFill>
              </a:rPr>
              <a:t>Asociados</a:t>
            </a:r>
            <a:endParaRPr lang="es-PE" sz="2000" b="1" dirty="0">
              <a:solidFill>
                <a:srgbClr val="CA0046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2B2FF5E-EEF5-47F5-BCF5-F0C1068B6D47}"/>
              </a:ext>
            </a:extLst>
          </p:cNvPr>
          <p:cNvSpPr txBox="1"/>
          <p:nvPr/>
        </p:nvSpPr>
        <p:spPr>
          <a:xfrm>
            <a:off x="165356" y="2469135"/>
            <a:ext cx="1993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124679"/>
                </a:solidFill>
              </a:rPr>
              <a:t>Servicios a todas las empresas</a:t>
            </a:r>
            <a:endParaRPr lang="es-PE" sz="2000" b="1" dirty="0">
              <a:solidFill>
                <a:srgbClr val="1246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25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05ECD48-8B2A-4E77-AF9E-B4ECF707C569}"/>
              </a:ext>
            </a:extLst>
          </p:cNvPr>
          <p:cNvCxnSpPr>
            <a:cxnSpLocks/>
          </p:cNvCxnSpPr>
          <p:nvPr/>
        </p:nvCxnSpPr>
        <p:spPr>
          <a:xfrm>
            <a:off x="565707" y="1326662"/>
            <a:ext cx="1846245" cy="0"/>
          </a:xfrm>
          <a:prstGeom prst="line">
            <a:avLst/>
          </a:prstGeom>
          <a:ln w="76200">
            <a:solidFill>
              <a:srgbClr val="CA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>
            <a:extLst>
              <a:ext uri="{FF2B5EF4-FFF2-40B4-BE49-F238E27FC236}">
                <a16:creationId xmlns:a16="http://schemas.microsoft.com/office/drawing/2014/main" id="{F1E9A716-2636-46FE-AA99-4557EBEF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91" y="470668"/>
            <a:ext cx="7471771" cy="559224"/>
          </a:xfrm>
        </p:spPr>
        <p:txBody>
          <a:bodyPr>
            <a:normAutofit fontScale="90000"/>
          </a:bodyPr>
          <a:lstStyle/>
          <a:p>
            <a:r>
              <a:rPr lang="es-MX" sz="2500" b="1" dirty="0">
                <a:latin typeface="Cambria" panose="02040503050406030204" pitchFamily="18" charset="0"/>
                <a:ea typeface="Cambria" panose="02040503050406030204" pitchFamily="18" charset="0"/>
              </a:rPr>
              <a:t>Actividad 2020 1/4 </a:t>
            </a:r>
            <a:r>
              <a:rPr lang="es-MX" sz="2500" dirty="0">
                <a:latin typeface="Cambria" panose="02040503050406030204" pitchFamily="18" charset="0"/>
                <a:ea typeface="Cambria" panose="02040503050406030204" pitchFamily="18" charset="0"/>
              </a:rPr>
              <a:t>– Impacto COVID y Reorganización</a:t>
            </a:r>
            <a:endParaRPr lang="es-PE" sz="2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Imagen 20" descr="Logotipo&#10;&#10;Descripción generada automáticamente">
            <a:extLst>
              <a:ext uri="{FF2B5EF4-FFF2-40B4-BE49-F238E27FC236}">
                <a16:creationId xmlns:a16="http://schemas.microsoft.com/office/drawing/2014/main" id="{B2A09DF4-66BC-4EAB-8354-5E0822B1B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66" y="0"/>
            <a:ext cx="3875297" cy="71199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74F78C6-D726-458C-831F-93BD029E444A}"/>
              </a:ext>
            </a:extLst>
          </p:cNvPr>
          <p:cNvSpPr txBox="1"/>
          <p:nvPr/>
        </p:nvSpPr>
        <p:spPr>
          <a:xfrm>
            <a:off x="565707" y="1482029"/>
            <a:ext cx="11277468" cy="1708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Contexto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CCIPF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empieza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el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año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2020 con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una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situacion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financiera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fragil</a:t>
            </a:r>
            <a:endParaRPr lang="fr-FR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13 de Marzo se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decreta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el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estado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emergencia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fr-FR" sz="24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identifica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un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riesgo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banca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rota a 3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meses</a:t>
            </a:r>
            <a:endParaRPr lang="fr-FR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61A61EF-88E9-4BCD-96CD-8A7FDCC6978C}"/>
              </a:ext>
            </a:extLst>
          </p:cNvPr>
          <p:cNvSpPr/>
          <p:nvPr/>
        </p:nvSpPr>
        <p:spPr>
          <a:xfrm>
            <a:off x="11095760" y="6310018"/>
            <a:ext cx="433633" cy="461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s-PE" sz="1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496E2C-10A9-44E9-8714-06E77AEB8F1B}"/>
              </a:ext>
            </a:extLst>
          </p:cNvPr>
          <p:cNvSpPr txBox="1"/>
          <p:nvPr/>
        </p:nvSpPr>
        <p:spPr>
          <a:xfrm>
            <a:off x="306759" y="6430879"/>
            <a:ext cx="4866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Cambria" panose="02040503050406030204" pitchFamily="18" charset="0"/>
                <a:ea typeface="Cambria" panose="02040503050406030204" pitchFamily="18" charset="0"/>
              </a:rPr>
              <a:t>Memoria CCIPF 2020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8BACF43-0328-45F7-BA25-5AF77EC99B0D}"/>
              </a:ext>
            </a:extLst>
          </p:cNvPr>
          <p:cNvSpPr txBox="1"/>
          <p:nvPr/>
        </p:nvSpPr>
        <p:spPr>
          <a:xfrm>
            <a:off x="565707" y="3221608"/>
            <a:ext cx="11277468" cy="133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Medidas</a:t>
            </a:r>
            <a:endParaRPr lang="fr-FR" sz="24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Medidas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excepcionales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del 1 de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abril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al 1 de Julio (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despidos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suspensiones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perfectas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reducciones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salariales)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Acuerdo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cesse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laboral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el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Gerente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General M.PORRAS en Julio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C44A627-7C25-40E1-B49E-2A374F801D1D}"/>
              </a:ext>
            </a:extLst>
          </p:cNvPr>
          <p:cNvSpPr txBox="1"/>
          <p:nvPr/>
        </p:nvSpPr>
        <p:spPr>
          <a:xfrm>
            <a:off x="596618" y="4650167"/>
            <a:ext cx="11277468" cy="1708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Otros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acontecimientos</a:t>
            </a:r>
            <a:endParaRPr lang="fr-FR" sz="24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Renuncia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voluntaria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N.CARTON en Julio,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remplazado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por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E.DUBOIS en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agosto</a:t>
            </a:r>
            <a:endParaRPr lang="fr-FR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Nombramiento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A.JACOB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como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Gerente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General en Octubre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2729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678fbb-ca15-45f7-88b5-985300b80cba" xsi:nil="true"/>
    <lcf76f155ced4ddcb4097134ff3c332f xmlns="60aac3fa-f354-4c53-8db1-b9240c37852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A7E2B748339A845B839B619DE000F96" ma:contentTypeVersion="16" ma:contentTypeDescription="Crear nuevo documento." ma:contentTypeScope="" ma:versionID="94054febec238e7f6a901923a2c84664">
  <xsd:schema xmlns:xsd="http://www.w3.org/2001/XMLSchema" xmlns:xs="http://www.w3.org/2001/XMLSchema" xmlns:p="http://schemas.microsoft.com/office/2006/metadata/properties" xmlns:ns2="60aac3fa-f354-4c53-8db1-b9240c378528" xmlns:ns3="62678fbb-ca15-45f7-88b5-985300b80cba" targetNamespace="http://schemas.microsoft.com/office/2006/metadata/properties" ma:root="true" ma:fieldsID="87b9b4e9b52bc3fe43cbe7f59dbd64c9" ns2:_="" ns3:_="">
    <xsd:import namespace="60aac3fa-f354-4c53-8db1-b9240c378528"/>
    <xsd:import namespace="62678fbb-ca15-45f7-88b5-985300b80c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aac3fa-f354-4c53-8db1-b9240c3785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3c215d28-08eb-4e0f-8571-f7e0c23fe7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78fbb-ca15-45f7-88b5-985300b80cb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f727ee7-dce9-4850-9eea-a43a1b05ec33}" ma:internalName="TaxCatchAll" ma:showField="CatchAllData" ma:web="62678fbb-ca15-45f7-88b5-985300b80c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7D718D-4CEA-4293-96E0-D5FF3B978F6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B7EFB22-C721-4BD7-AB49-9928DA6B04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A802CF-4932-45AD-8A11-FB5F52774BE3}"/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1432</Words>
  <Application>Microsoft Office PowerPoint</Application>
  <PresentationFormat>Panorámica</PresentationFormat>
  <Paragraphs>268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Corbel</vt:lpstr>
      <vt:lpstr>Tema de Office</vt:lpstr>
      <vt:lpstr>Presentación de PowerPoint</vt:lpstr>
      <vt:lpstr>Presentación de PowerPoint</vt:lpstr>
      <vt:lpstr>Agenda</vt:lpstr>
      <vt:lpstr>Presentacion CCIPF 1/4 – El Consejo Directivo</vt:lpstr>
      <vt:lpstr>Presentacion CCIPF 2/4 – El Equipo a fin de año</vt:lpstr>
      <vt:lpstr>Presentacion CCIPF 3/4 – Nuestros asociados</vt:lpstr>
      <vt:lpstr>Presentacion CCIPF 3/4 – Nuestros asociados</vt:lpstr>
      <vt:lpstr>Presentacion CCIPF 4/4 – Los servicios</vt:lpstr>
      <vt:lpstr>Actividad 2020 1/4 – Impacto COVID y Reorganización</vt:lpstr>
      <vt:lpstr>Actividad 2020 1/4 – Impacto COVID y Reorganización</vt:lpstr>
      <vt:lpstr>Actividad 2020 2/4 – Eventos</vt:lpstr>
      <vt:lpstr>Actividad 2020 2/4 – Eventos</vt:lpstr>
      <vt:lpstr>Actividad 2020 3/4 – Misiones comerciales</vt:lpstr>
      <vt:lpstr>Actividad 2020 4/4 – Posicionamiento Sostenibilidad</vt:lpstr>
      <vt:lpstr>Situación Financiera - ESF</vt:lpstr>
      <vt:lpstr>Situación Financiera - Resultado</vt:lpstr>
      <vt:lpstr>Situación Financiera – Flujo de caja</vt:lpstr>
      <vt:lpstr>Presentación de PowerPoint</vt:lpstr>
      <vt:lpstr>Presentación de PowerPoint</vt:lpstr>
      <vt:lpstr>Presentación de PowerPoint</vt:lpstr>
      <vt:lpstr>Presentación de PowerPoint</vt:lpstr>
      <vt:lpstr>Nuevos servicios 2021</vt:lpstr>
      <vt:lpstr>Flujo de Caja 2021</vt:lpstr>
      <vt:lpstr>Leads y Misiones Comerciales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Eugenie Dubois</dc:creator>
  <cp:lastModifiedBy>Alicia Jacob</cp:lastModifiedBy>
  <cp:revision>1</cp:revision>
  <dcterms:created xsi:type="dcterms:W3CDTF">2020-10-27T22:21:12Z</dcterms:created>
  <dcterms:modified xsi:type="dcterms:W3CDTF">2021-06-14T14:32:31Z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0x0101003A7E2B748339A845B839B619DE000F96</vt:lpwstr>
  </property>
</Properties>
</file>